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76" r:id="rId24"/>
    <p:sldId id="277" r:id="rId25"/>
    <p:sldId id="278" r:id="rId26"/>
    <p:sldId id="281" r:id="rId27"/>
    <p:sldId id="282" r:id="rId28"/>
    <p:sldId id="283" r:id="rId29"/>
    <p:sldId id="285" r:id="rId30"/>
    <p:sldId id="287" r:id="rId31"/>
    <p:sldId id="288" r:id="rId32"/>
    <p:sldId id="289" r:id="rId33"/>
    <p:sldId id="284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36301B-214D-484A-ADF2-9DF5A9A502C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147AB35-48D5-46B2-9156-DCAC19BF9E6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Rádio escolar</a:t>
          </a:r>
          <a:endParaRPr lang="pt-BR" dirty="0"/>
        </a:p>
      </dgm:t>
    </dgm:pt>
    <dgm:pt modelId="{A01A408D-26D4-4722-BBD7-4F9453EE7608}" type="parTrans" cxnId="{A57BB36F-F4A9-4C0E-88C5-00E5848DB804}">
      <dgm:prSet/>
      <dgm:spPr/>
      <dgm:t>
        <a:bodyPr/>
        <a:lstStyle/>
        <a:p>
          <a:endParaRPr lang="pt-BR"/>
        </a:p>
      </dgm:t>
    </dgm:pt>
    <dgm:pt modelId="{EE174DB8-5179-4394-90C3-253EF9D1DFE0}" type="sibTrans" cxnId="{A57BB36F-F4A9-4C0E-88C5-00E5848DB804}">
      <dgm:prSet/>
      <dgm:spPr/>
      <dgm:t>
        <a:bodyPr/>
        <a:lstStyle/>
        <a:p>
          <a:endParaRPr lang="pt-BR"/>
        </a:p>
      </dgm:t>
    </dgm:pt>
    <dgm:pt modelId="{CF420019-09EF-42FA-9239-F19725B29B2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Elaboração de um jornal</a:t>
          </a:r>
        </a:p>
      </dgm:t>
    </dgm:pt>
    <dgm:pt modelId="{2AE2B2D8-7157-498B-989E-E1133FA99969}" type="parTrans" cxnId="{4B90AAB3-286A-4B78-8E7F-EFACF7759351}">
      <dgm:prSet/>
      <dgm:spPr/>
      <dgm:t>
        <a:bodyPr/>
        <a:lstStyle/>
        <a:p>
          <a:endParaRPr lang="pt-BR"/>
        </a:p>
      </dgm:t>
    </dgm:pt>
    <dgm:pt modelId="{16A8D371-AA32-4EC0-8A38-960F5CEE4204}" type="sibTrans" cxnId="{4B90AAB3-286A-4B78-8E7F-EFACF7759351}">
      <dgm:prSet/>
      <dgm:spPr/>
      <dgm:t>
        <a:bodyPr/>
        <a:lstStyle/>
        <a:p>
          <a:endParaRPr lang="pt-BR"/>
        </a:p>
      </dgm:t>
    </dgm:pt>
    <dgm:pt modelId="{CD7C901C-9AB0-4027-9FB8-AEDD1079B16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Grêmio estudantil</a:t>
          </a:r>
          <a:endParaRPr lang="pt-BR" dirty="0"/>
        </a:p>
      </dgm:t>
    </dgm:pt>
    <dgm:pt modelId="{1BD277AB-3232-4CDB-AE07-42D4D980C6E3}" type="sibTrans" cxnId="{97B6B208-D2AD-49DD-AA8F-A5DCEA689034}">
      <dgm:prSet/>
      <dgm:spPr/>
      <dgm:t>
        <a:bodyPr/>
        <a:lstStyle/>
        <a:p>
          <a:endParaRPr lang="pt-BR"/>
        </a:p>
      </dgm:t>
    </dgm:pt>
    <dgm:pt modelId="{0755FAC3-3DA1-4CDD-AC90-A8A94A172C39}" type="parTrans" cxnId="{97B6B208-D2AD-49DD-AA8F-A5DCEA689034}">
      <dgm:prSet/>
      <dgm:spPr/>
      <dgm:t>
        <a:bodyPr/>
        <a:lstStyle/>
        <a:p>
          <a:endParaRPr lang="pt-BR"/>
        </a:p>
      </dgm:t>
    </dgm:pt>
    <dgm:pt modelId="{1AF2CBA6-F55E-476A-BB51-B7D02FEA0BB2}" type="pres">
      <dgm:prSet presAssocID="{0A36301B-214D-484A-ADF2-9DF5A9A502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7DAFAC-783B-4E77-8EC6-29A18DD6FECE}" type="pres">
      <dgm:prSet presAssocID="{CD7C901C-9AB0-4027-9FB8-AEDD1079B163}" presName="parentLin" presStyleCnt="0"/>
      <dgm:spPr/>
    </dgm:pt>
    <dgm:pt modelId="{1810156C-1E2C-48F6-83BC-E646A980AAC7}" type="pres">
      <dgm:prSet presAssocID="{CD7C901C-9AB0-4027-9FB8-AEDD1079B16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7A75C9DC-425D-4535-A7FA-05920AEE3DF6}" type="pres">
      <dgm:prSet presAssocID="{CD7C901C-9AB0-4027-9FB8-AEDD1079B163}" presName="parentText" presStyleLbl="node1" presStyleIdx="0" presStyleCnt="3" custLinFactNeighborX="-21362" custLinFactNeighborY="261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02111-8797-4B7E-B139-5CD215A56657}" type="pres">
      <dgm:prSet presAssocID="{CD7C901C-9AB0-4027-9FB8-AEDD1079B163}" presName="negativeSpace" presStyleCnt="0"/>
      <dgm:spPr/>
    </dgm:pt>
    <dgm:pt modelId="{4D0FB8DC-5B30-44D6-89CE-C960D98350E9}" type="pres">
      <dgm:prSet presAssocID="{CD7C901C-9AB0-4027-9FB8-AEDD1079B163}" presName="childText" presStyleLbl="conFgAcc1" presStyleIdx="0" presStyleCnt="3" custLinFactNeighborY="57256">
        <dgm:presLayoutVars>
          <dgm:bulletEnabled val="1"/>
        </dgm:presLayoutVars>
      </dgm:prSet>
      <dgm:spPr/>
    </dgm:pt>
    <dgm:pt modelId="{7227011F-3468-4E68-96FA-CC642158572C}" type="pres">
      <dgm:prSet presAssocID="{1BD277AB-3232-4CDB-AE07-42D4D980C6E3}" presName="spaceBetweenRectangles" presStyleCnt="0"/>
      <dgm:spPr/>
    </dgm:pt>
    <dgm:pt modelId="{A51448D2-2F3E-4D94-9002-ABF8F5D5E3D6}" type="pres">
      <dgm:prSet presAssocID="{C147AB35-48D5-46B2-9156-DCAC19BF9E67}" presName="parentLin" presStyleCnt="0"/>
      <dgm:spPr/>
    </dgm:pt>
    <dgm:pt modelId="{EBEF92DC-9551-48C8-AD92-411C4CCFF6F0}" type="pres">
      <dgm:prSet presAssocID="{C147AB35-48D5-46B2-9156-DCAC19BF9E6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FA70CC37-309B-417F-BB4D-D9A9455DBCDD}" type="pres">
      <dgm:prSet presAssocID="{C147AB35-48D5-46B2-9156-DCAC19BF9E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CA7BB7-2F0B-4B86-AFB7-00B7451255E9}" type="pres">
      <dgm:prSet presAssocID="{C147AB35-48D5-46B2-9156-DCAC19BF9E67}" presName="negativeSpace" presStyleCnt="0"/>
      <dgm:spPr/>
    </dgm:pt>
    <dgm:pt modelId="{07880879-F596-44F3-BBA0-0A80136D37CD}" type="pres">
      <dgm:prSet presAssocID="{C147AB35-48D5-46B2-9156-DCAC19BF9E67}" presName="childText" presStyleLbl="conFgAcc1" presStyleIdx="1" presStyleCnt="3">
        <dgm:presLayoutVars>
          <dgm:bulletEnabled val="1"/>
        </dgm:presLayoutVars>
      </dgm:prSet>
      <dgm:spPr/>
    </dgm:pt>
    <dgm:pt modelId="{B35E5D3E-9858-4DDD-85F7-92C3AC4D398E}" type="pres">
      <dgm:prSet presAssocID="{EE174DB8-5179-4394-90C3-253EF9D1DFE0}" presName="spaceBetweenRectangles" presStyleCnt="0"/>
      <dgm:spPr/>
    </dgm:pt>
    <dgm:pt modelId="{0CC34161-96C0-4EC4-856B-19FD03905E75}" type="pres">
      <dgm:prSet presAssocID="{CF420019-09EF-42FA-9239-F19725B29B20}" presName="parentLin" presStyleCnt="0"/>
      <dgm:spPr/>
    </dgm:pt>
    <dgm:pt modelId="{79F8B546-5E8E-40EF-B6B5-6407E4BD5393}" type="pres">
      <dgm:prSet presAssocID="{CF420019-09EF-42FA-9239-F19725B29B20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318A220A-7AA5-478D-8372-F4698675DC76}" type="pres">
      <dgm:prSet presAssocID="{CF420019-09EF-42FA-9239-F19725B29B2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C14424-4BAB-4FBC-925C-EE5450B4F43F}" type="pres">
      <dgm:prSet presAssocID="{CF420019-09EF-42FA-9239-F19725B29B20}" presName="negativeSpace" presStyleCnt="0"/>
      <dgm:spPr/>
    </dgm:pt>
    <dgm:pt modelId="{554C8911-CBD3-4CF5-AD78-55707D2A9604}" type="pres">
      <dgm:prSet presAssocID="{CF420019-09EF-42FA-9239-F19725B29B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7BB36F-F4A9-4C0E-88C5-00E5848DB804}" srcId="{0A36301B-214D-484A-ADF2-9DF5A9A502C6}" destId="{C147AB35-48D5-46B2-9156-DCAC19BF9E67}" srcOrd="1" destOrd="0" parTransId="{A01A408D-26D4-4722-BBD7-4F9453EE7608}" sibTransId="{EE174DB8-5179-4394-90C3-253EF9D1DFE0}"/>
    <dgm:cxn modelId="{97B6B208-D2AD-49DD-AA8F-A5DCEA689034}" srcId="{0A36301B-214D-484A-ADF2-9DF5A9A502C6}" destId="{CD7C901C-9AB0-4027-9FB8-AEDD1079B163}" srcOrd="0" destOrd="0" parTransId="{0755FAC3-3DA1-4CDD-AC90-A8A94A172C39}" sibTransId="{1BD277AB-3232-4CDB-AE07-42D4D980C6E3}"/>
    <dgm:cxn modelId="{37D45DC2-D860-4A19-A3C2-50A0B52B33EF}" type="presOf" srcId="{CD7C901C-9AB0-4027-9FB8-AEDD1079B163}" destId="{1810156C-1E2C-48F6-83BC-E646A980AAC7}" srcOrd="0" destOrd="0" presId="urn:microsoft.com/office/officeart/2005/8/layout/list1"/>
    <dgm:cxn modelId="{7EA8FA15-4A94-4429-8DD7-CBB3BB0F31A4}" type="presOf" srcId="{C147AB35-48D5-46B2-9156-DCAC19BF9E67}" destId="{FA70CC37-309B-417F-BB4D-D9A9455DBCDD}" srcOrd="1" destOrd="0" presId="urn:microsoft.com/office/officeart/2005/8/layout/list1"/>
    <dgm:cxn modelId="{78CC9AF3-5A32-4395-9C15-247DE8961AC7}" type="presOf" srcId="{0A36301B-214D-484A-ADF2-9DF5A9A502C6}" destId="{1AF2CBA6-F55E-476A-BB51-B7D02FEA0BB2}" srcOrd="0" destOrd="0" presId="urn:microsoft.com/office/officeart/2005/8/layout/list1"/>
    <dgm:cxn modelId="{4B90AAB3-286A-4B78-8E7F-EFACF7759351}" srcId="{0A36301B-214D-484A-ADF2-9DF5A9A502C6}" destId="{CF420019-09EF-42FA-9239-F19725B29B20}" srcOrd="2" destOrd="0" parTransId="{2AE2B2D8-7157-498B-989E-E1133FA99969}" sibTransId="{16A8D371-AA32-4EC0-8A38-960F5CEE4204}"/>
    <dgm:cxn modelId="{7FAA3192-754D-4AA7-A217-07188D45E7F8}" type="presOf" srcId="{C147AB35-48D5-46B2-9156-DCAC19BF9E67}" destId="{EBEF92DC-9551-48C8-AD92-411C4CCFF6F0}" srcOrd="0" destOrd="0" presId="urn:microsoft.com/office/officeart/2005/8/layout/list1"/>
    <dgm:cxn modelId="{3B03025A-5FA8-4E2F-A8C0-241711E86E2E}" type="presOf" srcId="{CF420019-09EF-42FA-9239-F19725B29B20}" destId="{79F8B546-5E8E-40EF-B6B5-6407E4BD5393}" srcOrd="0" destOrd="0" presId="urn:microsoft.com/office/officeart/2005/8/layout/list1"/>
    <dgm:cxn modelId="{E069459A-8FB9-4C90-ACD8-A1303EF6CD0A}" type="presOf" srcId="{CD7C901C-9AB0-4027-9FB8-AEDD1079B163}" destId="{7A75C9DC-425D-4535-A7FA-05920AEE3DF6}" srcOrd="1" destOrd="0" presId="urn:microsoft.com/office/officeart/2005/8/layout/list1"/>
    <dgm:cxn modelId="{003949BB-0A17-4174-8598-47BE13AAC922}" type="presOf" srcId="{CF420019-09EF-42FA-9239-F19725B29B20}" destId="{318A220A-7AA5-478D-8372-F4698675DC76}" srcOrd="1" destOrd="0" presId="urn:microsoft.com/office/officeart/2005/8/layout/list1"/>
    <dgm:cxn modelId="{D77D4550-2453-4FBB-A167-482A74D126E1}" type="presParOf" srcId="{1AF2CBA6-F55E-476A-BB51-B7D02FEA0BB2}" destId="{CD7DAFAC-783B-4E77-8EC6-29A18DD6FECE}" srcOrd="0" destOrd="0" presId="urn:microsoft.com/office/officeart/2005/8/layout/list1"/>
    <dgm:cxn modelId="{F685E093-1A7B-4EB5-A665-0927CD2256F3}" type="presParOf" srcId="{CD7DAFAC-783B-4E77-8EC6-29A18DD6FECE}" destId="{1810156C-1E2C-48F6-83BC-E646A980AAC7}" srcOrd="0" destOrd="0" presId="urn:microsoft.com/office/officeart/2005/8/layout/list1"/>
    <dgm:cxn modelId="{E24E193B-9F35-46D7-AC93-C386ADF971B6}" type="presParOf" srcId="{CD7DAFAC-783B-4E77-8EC6-29A18DD6FECE}" destId="{7A75C9DC-425D-4535-A7FA-05920AEE3DF6}" srcOrd="1" destOrd="0" presId="urn:microsoft.com/office/officeart/2005/8/layout/list1"/>
    <dgm:cxn modelId="{32F423BB-C8D5-479A-8ADA-667925CC8586}" type="presParOf" srcId="{1AF2CBA6-F55E-476A-BB51-B7D02FEA0BB2}" destId="{09302111-8797-4B7E-B139-5CD215A56657}" srcOrd="1" destOrd="0" presId="urn:microsoft.com/office/officeart/2005/8/layout/list1"/>
    <dgm:cxn modelId="{89650723-8151-4BE6-95D6-7FC415765E80}" type="presParOf" srcId="{1AF2CBA6-F55E-476A-BB51-B7D02FEA0BB2}" destId="{4D0FB8DC-5B30-44D6-89CE-C960D98350E9}" srcOrd="2" destOrd="0" presId="urn:microsoft.com/office/officeart/2005/8/layout/list1"/>
    <dgm:cxn modelId="{955429A7-8344-454F-9E9A-4CD7C10D7086}" type="presParOf" srcId="{1AF2CBA6-F55E-476A-BB51-B7D02FEA0BB2}" destId="{7227011F-3468-4E68-96FA-CC642158572C}" srcOrd="3" destOrd="0" presId="urn:microsoft.com/office/officeart/2005/8/layout/list1"/>
    <dgm:cxn modelId="{6941D489-734C-4A2C-9B82-F278D89D9E9C}" type="presParOf" srcId="{1AF2CBA6-F55E-476A-BB51-B7D02FEA0BB2}" destId="{A51448D2-2F3E-4D94-9002-ABF8F5D5E3D6}" srcOrd="4" destOrd="0" presId="urn:microsoft.com/office/officeart/2005/8/layout/list1"/>
    <dgm:cxn modelId="{C9E9B143-883F-4621-B10D-FBFF523F12A5}" type="presParOf" srcId="{A51448D2-2F3E-4D94-9002-ABF8F5D5E3D6}" destId="{EBEF92DC-9551-48C8-AD92-411C4CCFF6F0}" srcOrd="0" destOrd="0" presId="urn:microsoft.com/office/officeart/2005/8/layout/list1"/>
    <dgm:cxn modelId="{324035CA-6847-4EDF-82F3-F0C73146573C}" type="presParOf" srcId="{A51448D2-2F3E-4D94-9002-ABF8F5D5E3D6}" destId="{FA70CC37-309B-417F-BB4D-D9A9455DBCDD}" srcOrd="1" destOrd="0" presId="urn:microsoft.com/office/officeart/2005/8/layout/list1"/>
    <dgm:cxn modelId="{2FE618D9-2656-4F13-901D-CF1B25CFA313}" type="presParOf" srcId="{1AF2CBA6-F55E-476A-BB51-B7D02FEA0BB2}" destId="{F9CA7BB7-2F0B-4B86-AFB7-00B7451255E9}" srcOrd="5" destOrd="0" presId="urn:microsoft.com/office/officeart/2005/8/layout/list1"/>
    <dgm:cxn modelId="{1B731648-BA24-473F-A26E-B3384940E3C4}" type="presParOf" srcId="{1AF2CBA6-F55E-476A-BB51-B7D02FEA0BB2}" destId="{07880879-F596-44F3-BBA0-0A80136D37CD}" srcOrd="6" destOrd="0" presId="urn:microsoft.com/office/officeart/2005/8/layout/list1"/>
    <dgm:cxn modelId="{176DECF8-164C-47E7-9782-C24EC7D9E287}" type="presParOf" srcId="{1AF2CBA6-F55E-476A-BB51-B7D02FEA0BB2}" destId="{B35E5D3E-9858-4DDD-85F7-92C3AC4D398E}" srcOrd="7" destOrd="0" presId="urn:microsoft.com/office/officeart/2005/8/layout/list1"/>
    <dgm:cxn modelId="{9F43926F-9DA4-404B-89CA-9D5A6BEF18E4}" type="presParOf" srcId="{1AF2CBA6-F55E-476A-BB51-B7D02FEA0BB2}" destId="{0CC34161-96C0-4EC4-856B-19FD03905E75}" srcOrd="8" destOrd="0" presId="urn:microsoft.com/office/officeart/2005/8/layout/list1"/>
    <dgm:cxn modelId="{942EF2B1-27BB-4B7D-8EE7-74F7968886F0}" type="presParOf" srcId="{0CC34161-96C0-4EC4-856B-19FD03905E75}" destId="{79F8B546-5E8E-40EF-B6B5-6407E4BD5393}" srcOrd="0" destOrd="0" presId="urn:microsoft.com/office/officeart/2005/8/layout/list1"/>
    <dgm:cxn modelId="{F0DB9958-8508-466C-B408-41229C9A8EAC}" type="presParOf" srcId="{0CC34161-96C0-4EC4-856B-19FD03905E75}" destId="{318A220A-7AA5-478D-8372-F4698675DC76}" srcOrd="1" destOrd="0" presId="urn:microsoft.com/office/officeart/2005/8/layout/list1"/>
    <dgm:cxn modelId="{33C92878-CA98-44F2-9B54-465671B26F17}" type="presParOf" srcId="{1AF2CBA6-F55E-476A-BB51-B7D02FEA0BB2}" destId="{FCC14424-4BAB-4FBC-925C-EE5450B4F43F}" srcOrd="9" destOrd="0" presId="urn:microsoft.com/office/officeart/2005/8/layout/list1"/>
    <dgm:cxn modelId="{70FD509E-340A-4072-8C3A-DA2CF6631B6B}" type="presParOf" srcId="{1AF2CBA6-F55E-476A-BB51-B7D02FEA0BB2}" destId="{554C8911-CBD3-4CF5-AD78-55707D2A96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17C68-1E65-4EA6-B421-9E0B0B6D59D9}" type="doc">
      <dgm:prSet loTypeId="urn:microsoft.com/office/officeart/2005/8/layout/cycle6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0829389-54B7-4C08-AFF4-0801E8AD2BC0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PRÁTICA INTERDISCIPLINAR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6B19B4B8-7655-4B37-9B4C-33B1C2C9BB4F}" type="parTrans" cxnId="{453BCC9D-9320-445B-B6C5-0656B6C757C8}">
      <dgm:prSet/>
      <dgm:spPr/>
      <dgm:t>
        <a:bodyPr/>
        <a:lstStyle/>
        <a:p>
          <a:endParaRPr lang="pt-BR"/>
        </a:p>
      </dgm:t>
    </dgm:pt>
    <dgm:pt modelId="{3C25C083-0E11-42BA-99D8-EDBDAB0CC1F7}" type="sibTrans" cxnId="{453BCC9D-9320-445B-B6C5-0656B6C757C8}">
      <dgm:prSet/>
      <dgm:spPr/>
      <dgm:t>
        <a:bodyPr/>
        <a:lstStyle/>
        <a:p>
          <a:endParaRPr lang="pt-BR"/>
        </a:p>
      </dgm:t>
    </dgm:pt>
    <dgm:pt modelId="{FCF3558D-F9A9-430B-B8D3-F1EFE53A36B7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RÁDIO DA ESCOLA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137557B4-BFC2-4986-9DEC-5B903B9F43F9}" type="parTrans" cxnId="{66875B16-81FE-42CD-991C-FAF7A82354E0}">
      <dgm:prSet/>
      <dgm:spPr/>
      <dgm:t>
        <a:bodyPr/>
        <a:lstStyle/>
        <a:p>
          <a:endParaRPr lang="pt-BR"/>
        </a:p>
      </dgm:t>
    </dgm:pt>
    <dgm:pt modelId="{58515171-77CD-4891-9E09-D9D39E30127B}" type="sibTrans" cxnId="{66875B16-81FE-42CD-991C-FAF7A82354E0}">
      <dgm:prSet/>
      <dgm:spPr/>
      <dgm:t>
        <a:bodyPr/>
        <a:lstStyle/>
        <a:p>
          <a:endParaRPr lang="pt-BR"/>
        </a:p>
      </dgm:t>
    </dgm:pt>
    <dgm:pt modelId="{405FDDD5-9EC7-4347-A224-6F8732504FBD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JORNAL DA ESCOLA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06BEFC2A-2750-4E72-8F86-2800B058E8D7}" type="parTrans" cxnId="{73A0B0F5-F02E-4654-A1B4-CDC2928CD7D0}">
      <dgm:prSet/>
      <dgm:spPr/>
      <dgm:t>
        <a:bodyPr/>
        <a:lstStyle/>
        <a:p>
          <a:endParaRPr lang="pt-BR"/>
        </a:p>
      </dgm:t>
    </dgm:pt>
    <dgm:pt modelId="{6E2B5D9A-A440-49F4-B24C-31E1C094EF05}" type="sibTrans" cxnId="{73A0B0F5-F02E-4654-A1B4-CDC2928CD7D0}">
      <dgm:prSet/>
      <dgm:spPr/>
      <dgm:t>
        <a:bodyPr/>
        <a:lstStyle/>
        <a:p>
          <a:endParaRPr lang="pt-BR"/>
        </a:p>
      </dgm:t>
    </dgm:pt>
    <dgm:pt modelId="{CD92466B-3B11-4274-8C90-6F3F45553040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GRÊMIO ESTUDANTIL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24DD7A61-32B4-48FB-9528-E5ED0E0A5FB6}" type="parTrans" cxnId="{A2DAE345-8CB7-42DC-AB31-C3B4DD5C001C}">
      <dgm:prSet/>
      <dgm:spPr/>
      <dgm:t>
        <a:bodyPr/>
        <a:lstStyle/>
        <a:p>
          <a:endParaRPr lang="pt-BR"/>
        </a:p>
      </dgm:t>
    </dgm:pt>
    <dgm:pt modelId="{624B4863-8092-43E4-9B8C-932069C1AD33}" type="sibTrans" cxnId="{A2DAE345-8CB7-42DC-AB31-C3B4DD5C001C}">
      <dgm:prSet/>
      <dgm:spPr/>
      <dgm:t>
        <a:bodyPr/>
        <a:lstStyle/>
        <a:p>
          <a:endParaRPr lang="pt-BR"/>
        </a:p>
      </dgm:t>
    </dgm:pt>
    <dgm:pt modelId="{463D8C3F-1B0F-4D79-A473-D0C03EADE4E4}" type="pres">
      <dgm:prSet presAssocID="{3E917C68-1E65-4EA6-B421-9E0B0B6D59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4472DE-8B48-46CD-A5F0-5B506EB120FC}" type="pres">
      <dgm:prSet presAssocID="{C0829389-54B7-4C08-AFF4-0801E8AD2BC0}" presName="node" presStyleLbl="node1" presStyleIdx="0" presStyleCnt="4" custScaleX="144868" custScaleY="163460" custRadScaleRad="83854" custRadScaleInc="-69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BB7512-0B7C-47B4-8F38-0EA08542D524}" type="pres">
      <dgm:prSet presAssocID="{C0829389-54B7-4C08-AFF4-0801E8AD2BC0}" presName="spNode" presStyleCnt="0"/>
      <dgm:spPr/>
    </dgm:pt>
    <dgm:pt modelId="{6F79C193-90EA-43FD-8DBF-4445166DB0E6}" type="pres">
      <dgm:prSet presAssocID="{3C25C083-0E11-42BA-99D8-EDBDAB0CC1F7}" presName="sibTrans" presStyleLbl="sibTrans1D1" presStyleIdx="0" presStyleCnt="4"/>
      <dgm:spPr/>
      <dgm:t>
        <a:bodyPr/>
        <a:lstStyle/>
        <a:p>
          <a:endParaRPr lang="pt-BR"/>
        </a:p>
      </dgm:t>
    </dgm:pt>
    <dgm:pt modelId="{24F4B2CA-1469-4E3C-AECF-D42607178406}" type="pres">
      <dgm:prSet presAssocID="{FCF3558D-F9A9-430B-B8D3-F1EFE53A36B7}" presName="node" presStyleLbl="node1" presStyleIdx="1" presStyleCnt="4" custScaleX="121192" custScaleY="151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C70A49-290C-4A05-B314-8D4F1A148B2F}" type="pres">
      <dgm:prSet presAssocID="{FCF3558D-F9A9-430B-B8D3-F1EFE53A36B7}" presName="spNode" presStyleCnt="0"/>
      <dgm:spPr/>
    </dgm:pt>
    <dgm:pt modelId="{0C34A83B-2DF9-4BF7-88B7-F41981B9A63B}" type="pres">
      <dgm:prSet presAssocID="{58515171-77CD-4891-9E09-D9D39E30127B}" presName="sibTrans" presStyleLbl="sibTrans1D1" presStyleIdx="1" presStyleCnt="4"/>
      <dgm:spPr/>
      <dgm:t>
        <a:bodyPr/>
        <a:lstStyle/>
        <a:p>
          <a:endParaRPr lang="pt-BR"/>
        </a:p>
      </dgm:t>
    </dgm:pt>
    <dgm:pt modelId="{D6EE7118-601F-44A1-8101-9DA13B40A0B7}" type="pres">
      <dgm:prSet presAssocID="{405FDDD5-9EC7-4347-A224-6F8732504FBD}" presName="node" presStyleLbl="node1" presStyleIdx="2" presStyleCnt="4" custScaleX="133207" custScaleY="1773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29CDD-5465-4F75-89BF-9D50EC23B1AA}" type="pres">
      <dgm:prSet presAssocID="{405FDDD5-9EC7-4347-A224-6F8732504FBD}" presName="spNode" presStyleCnt="0"/>
      <dgm:spPr/>
    </dgm:pt>
    <dgm:pt modelId="{E70FDBBF-5CB2-400E-A4B2-4E229603F090}" type="pres">
      <dgm:prSet presAssocID="{6E2B5D9A-A440-49F4-B24C-31E1C094EF05}" presName="sibTrans" presStyleLbl="sibTrans1D1" presStyleIdx="2" presStyleCnt="4"/>
      <dgm:spPr/>
      <dgm:t>
        <a:bodyPr/>
        <a:lstStyle/>
        <a:p>
          <a:endParaRPr lang="pt-BR"/>
        </a:p>
      </dgm:t>
    </dgm:pt>
    <dgm:pt modelId="{5843DD59-678E-4905-A5D3-9C3D5EB96D20}" type="pres">
      <dgm:prSet presAssocID="{CD92466B-3B11-4274-8C90-6F3F45553040}" presName="node" presStyleLbl="node1" presStyleIdx="3" presStyleCnt="4" custScaleX="111538" custScaleY="151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A4D78-6DC5-4965-935B-02447196DF8E}" type="pres">
      <dgm:prSet presAssocID="{CD92466B-3B11-4274-8C90-6F3F45553040}" presName="spNode" presStyleCnt="0"/>
      <dgm:spPr/>
    </dgm:pt>
    <dgm:pt modelId="{1926FC84-572E-4CF3-A638-101BE66F6EA0}" type="pres">
      <dgm:prSet presAssocID="{624B4863-8092-43E4-9B8C-932069C1AD33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73A0B0F5-F02E-4654-A1B4-CDC2928CD7D0}" srcId="{3E917C68-1E65-4EA6-B421-9E0B0B6D59D9}" destId="{405FDDD5-9EC7-4347-A224-6F8732504FBD}" srcOrd="2" destOrd="0" parTransId="{06BEFC2A-2750-4E72-8F86-2800B058E8D7}" sibTransId="{6E2B5D9A-A440-49F4-B24C-31E1C094EF05}"/>
    <dgm:cxn modelId="{913704DD-A13B-4A2D-99CA-8C2A63467604}" type="presOf" srcId="{3C25C083-0E11-42BA-99D8-EDBDAB0CC1F7}" destId="{6F79C193-90EA-43FD-8DBF-4445166DB0E6}" srcOrd="0" destOrd="0" presId="urn:microsoft.com/office/officeart/2005/8/layout/cycle6"/>
    <dgm:cxn modelId="{E6B1ECA8-818A-443E-8A6D-1EB5016A84C3}" type="presOf" srcId="{624B4863-8092-43E4-9B8C-932069C1AD33}" destId="{1926FC84-572E-4CF3-A638-101BE66F6EA0}" srcOrd="0" destOrd="0" presId="urn:microsoft.com/office/officeart/2005/8/layout/cycle6"/>
    <dgm:cxn modelId="{DD50247C-9867-47C6-BB13-023CE1A3F51D}" type="presOf" srcId="{C0829389-54B7-4C08-AFF4-0801E8AD2BC0}" destId="{944472DE-8B48-46CD-A5F0-5B506EB120FC}" srcOrd="0" destOrd="0" presId="urn:microsoft.com/office/officeart/2005/8/layout/cycle6"/>
    <dgm:cxn modelId="{668595BF-C6CB-42E9-BA11-C1885AA0C3B6}" type="presOf" srcId="{405FDDD5-9EC7-4347-A224-6F8732504FBD}" destId="{D6EE7118-601F-44A1-8101-9DA13B40A0B7}" srcOrd="0" destOrd="0" presId="urn:microsoft.com/office/officeart/2005/8/layout/cycle6"/>
    <dgm:cxn modelId="{453BCC9D-9320-445B-B6C5-0656B6C757C8}" srcId="{3E917C68-1E65-4EA6-B421-9E0B0B6D59D9}" destId="{C0829389-54B7-4C08-AFF4-0801E8AD2BC0}" srcOrd="0" destOrd="0" parTransId="{6B19B4B8-7655-4B37-9B4C-33B1C2C9BB4F}" sibTransId="{3C25C083-0E11-42BA-99D8-EDBDAB0CC1F7}"/>
    <dgm:cxn modelId="{042B9F83-9304-4710-88CE-35EC1A5411A1}" type="presOf" srcId="{CD92466B-3B11-4274-8C90-6F3F45553040}" destId="{5843DD59-678E-4905-A5D3-9C3D5EB96D20}" srcOrd="0" destOrd="0" presId="urn:microsoft.com/office/officeart/2005/8/layout/cycle6"/>
    <dgm:cxn modelId="{50E8B2F6-D536-44C1-AB54-ED07062677A9}" type="presOf" srcId="{3E917C68-1E65-4EA6-B421-9E0B0B6D59D9}" destId="{463D8C3F-1B0F-4D79-A473-D0C03EADE4E4}" srcOrd="0" destOrd="0" presId="urn:microsoft.com/office/officeart/2005/8/layout/cycle6"/>
    <dgm:cxn modelId="{69F4A130-2B14-4453-92D6-3595EF97B494}" type="presOf" srcId="{6E2B5D9A-A440-49F4-B24C-31E1C094EF05}" destId="{E70FDBBF-5CB2-400E-A4B2-4E229603F090}" srcOrd="0" destOrd="0" presId="urn:microsoft.com/office/officeart/2005/8/layout/cycle6"/>
    <dgm:cxn modelId="{E60122FB-0944-48A6-8E70-A157CB784BC7}" type="presOf" srcId="{FCF3558D-F9A9-430B-B8D3-F1EFE53A36B7}" destId="{24F4B2CA-1469-4E3C-AECF-D42607178406}" srcOrd="0" destOrd="0" presId="urn:microsoft.com/office/officeart/2005/8/layout/cycle6"/>
    <dgm:cxn modelId="{66875B16-81FE-42CD-991C-FAF7A82354E0}" srcId="{3E917C68-1E65-4EA6-B421-9E0B0B6D59D9}" destId="{FCF3558D-F9A9-430B-B8D3-F1EFE53A36B7}" srcOrd="1" destOrd="0" parTransId="{137557B4-BFC2-4986-9DEC-5B903B9F43F9}" sibTransId="{58515171-77CD-4891-9E09-D9D39E30127B}"/>
    <dgm:cxn modelId="{9E5323AB-025A-43F9-8866-734E4E0980E7}" type="presOf" srcId="{58515171-77CD-4891-9E09-D9D39E30127B}" destId="{0C34A83B-2DF9-4BF7-88B7-F41981B9A63B}" srcOrd="0" destOrd="0" presId="urn:microsoft.com/office/officeart/2005/8/layout/cycle6"/>
    <dgm:cxn modelId="{A2DAE345-8CB7-42DC-AB31-C3B4DD5C001C}" srcId="{3E917C68-1E65-4EA6-B421-9E0B0B6D59D9}" destId="{CD92466B-3B11-4274-8C90-6F3F45553040}" srcOrd="3" destOrd="0" parTransId="{24DD7A61-32B4-48FB-9528-E5ED0E0A5FB6}" sibTransId="{624B4863-8092-43E4-9B8C-932069C1AD33}"/>
    <dgm:cxn modelId="{5CE9C67E-E545-463A-BC55-0F9A2ED13F29}" type="presParOf" srcId="{463D8C3F-1B0F-4D79-A473-D0C03EADE4E4}" destId="{944472DE-8B48-46CD-A5F0-5B506EB120FC}" srcOrd="0" destOrd="0" presId="urn:microsoft.com/office/officeart/2005/8/layout/cycle6"/>
    <dgm:cxn modelId="{445E7B77-A83D-4426-B42A-0FB0E77DA183}" type="presParOf" srcId="{463D8C3F-1B0F-4D79-A473-D0C03EADE4E4}" destId="{2DBB7512-0B7C-47B4-8F38-0EA08542D524}" srcOrd="1" destOrd="0" presId="urn:microsoft.com/office/officeart/2005/8/layout/cycle6"/>
    <dgm:cxn modelId="{F1AA63FE-D91E-483F-B12F-2B7F323624D0}" type="presParOf" srcId="{463D8C3F-1B0F-4D79-A473-D0C03EADE4E4}" destId="{6F79C193-90EA-43FD-8DBF-4445166DB0E6}" srcOrd="2" destOrd="0" presId="urn:microsoft.com/office/officeart/2005/8/layout/cycle6"/>
    <dgm:cxn modelId="{66993E61-9A1C-4450-868D-275D055B4FED}" type="presParOf" srcId="{463D8C3F-1B0F-4D79-A473-D0C03EADE4E4}" destId="{24F4B2CA-1469-4E3C-AECF-D42607178406}" srcOrd="3" destOrd="0" presId="urn:microsoft.com/office/officeart/2005/8/layout/cycle6"/>
    <dgm:cxn modelId="{D8CD0CA5-B2D5-4A0B-8879-80C988BF6560}" type="presParOf" srcId="{463D8C3F-1B0F-4D79-A473-D0C03EADE4E4}" destId="{E4C70A49-290C-4A05-B314-8D4F1A148B2F}" srcOrd="4" destOrd="0" presId="urn:microsoft.com/office/officeart/2005/8/layout/cycle6"/>
    <dgm:cxn modelId="{6642C9C4-6F6E-4714-AAF4-1A0843AB41A1}" type="presParOf" srcId="{463D8C3F-1B0F-4D79-A473-D0C03EADE4E4}" destId="{0C34A83B-2DF9-4BF7-88B7-F41981B9A63B}" srcOrd="5" destOrd="0" presId="urn:microsoft.com/office/officeart/2005/8/layout/cycle6"/>
    <dgm:cxn modelId="{F96D6698-5DBA-492C-B56B-A904494170F6}" type="presParOf" srcId="{463D8C3F-1B0F-4D79-A473-D0C03EADE4E4}" destId="{D6EE7118-601F-44A1-8101-9DA13B40A0B7}" srcOrd="6" destOrd="0" presId="urn:microsoft.com/office/officeart/2005/8/layout/cycle6"/>
    <dgm:cxn modelId="{A2EF54F6-47EB-4EA8-A5B0-370AB3CCCAB5}" type="presParOf" srcId="{463D8C3F-1B0F-4D79-A473-D0C03EADE4E4}" destId="{C3329CDD-5465-4F75-89BF-9D50EC23B1AA}" srcOrd="7" destOrd="0" presId="urn:microsoft.com/office/officeart/2005/8/layout/cycle6"/>
    <dgm:cxn modelId="{62BC2D41-351C-4609-AFB6-70936D60C391}" type="presParOf" srcId="{463D8C3F-1B0F-4D79-A473-D0C03EADE4E4}" destId="{E70FDBBF-5CB2-400E-A4B2-4E229603F090}" srcOrd="8" destOrd="0" presId="urn:microsoft.com/office/officeart/2005/8/layout/cycle6"/>
    <dgm:cxn modelId="{D83CAD95-57CD-4363-90E1-067CB0C818D4}" type="presParOf" srcId="{463D8C3F-1B0F-4D79-A473-D0C03EADE4E4}" destId="{5843DD59-678E-4905-A5D3-9C3D5EB96D20}" srcOrd="9" destOrd="0" presId="urn:microsoft.com/office/officeart/2005/8/layout/cycle6"/>
    <dgm:cxn modelId="{5E467CB6-ADC8-4E16-A086-2276AD9D08AF}" type="presParOf" srcId="{463D8C3F-1B0F-4D79-A473-D0C03EADE4E4}" destId="{8F8A4D78-6DC5-4965-935B-02447196DF8E}" srcOrd="10" destOrd="0" presId="urn:microsoft.com/office/officeart/2005/8/layout/cycle6"/>
    <dgm:cxn modelId="{C9DA345E-00A1-4C44-A999-6D49D06FCB25}" type="presParOf" srcId="{463D8C3F-1B0F-4D79-A473-D0C03EADE4E4}" destId="{1926FC84-572E-4CF3-A638-101BE66F6EA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0010E-7AB8-489D-BDB1-EEF3166A0AF6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E6FD4BDD-BD60-4302-9A9E-7F67E2D4903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Maior interação e comunicação com a comunidade escolar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480CFCD-5CCC-49BD-BF98-52D06E1CF3EA}" type="parTrans" cxnId="{778170E9-5118-4846-80A6-72BF7A4DF86C}">
      <dgm:prSet/>
      <dgm:spPr/>
      <dgm:t>
        <a:bodyPr/>
        <a:lstStyle/>
        <a:p>
          <a:endParaRPr lang="pt-BR"/>
        </a:p>
      </dgm:t>
    </dgm:pt>
    <dgm:pt modelId="{7E57890F-B247-496C-9D9A-CAED145E9753}" type="sibTrans" cxnId="{778170E9-5118-4846-80A6-72BF7A4DF86C}">
      <dgm:prSet/>
      <dgm:spPr/>
      <dgm:t>
        <a:bodyPr/>
        <a:lstStyle/>
        <a:p>
          <a:endParaRPr lang="pt-BR"/>
        </a:p>
      </dgm:t>
    </dgm:pt>
    <dgm:pt modelId="{4E0B3934-1BD2-4143-8078-4FDB2DE7E00F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Jornal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49D5F78-EB96-4C31-B857-EACC8E433F2E}" type="parTrans" cxnId="{6C5922F3-58C5-466C-A67C-BF0993E6ADED}">
      <dgm:prSet/>
      <dgm:spPr/>
      <dgm:t>
        <a:bodyPr/>
        <a:lstStyle/>
        <a:p>
          <a:endParaRPr lang="pt-BR"/>
        </a:p>
      </dgm:t>
    </dgm:pt>
    <dgm:pt modelId="{C20BF36A-1A17-45D4-9B06-D2C181423ECC}" type="sibTrans" cxnId="{6C5922F3-58C5-466C-A67C-BF0993E6ADED}">
      <dgm:prSet/>
      <dgm:spPr/>
      <dgm:t>
        <a:bodyPr/>
        <a:lstStyle/>
        <a:p>
          <a:endParaRPr lang="pt-BR"/>
        </a:p>
      </dgm:t>
    </dgm:pt>
    <dgm:pt modelId="{BAA95A41-AE4B-4909-8082-886AF4A53C3F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Rádio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EAD474-445D-4390-B89C-9E1B6C0585EE}" type="parTrans" cxnId="{29CE712A-7506-4697-842D-98A4B3969F8E}">
      <dgm:prSet/>
      <dgm:spPr/>
      <dgm:t>
        <a:bodyPr/>
        <a:lstStyle/>
        <a:p>
          <a:endParaRPr lang="pt-BR"/>
        </a:p>
      </dgm:t>
    </dgm:pt>
    <dgm:pt modelId="{A4B27789-10AE-46C0-8307-A41857FC8A22}" type="sibTrans" cxnId="{29CE712A-7506-4697-842D-98A4B3969F8E}">
      <dgm:prSet/>
      <dgm:spPr/>
      <dgm:t>
        <a:bodyPr/>
        <a:lstStyle/>
        <a:p>
          <a:endParaRPr lang="pt-BR"/>
        </a:p>
      </dgm:t>
    </dgm:pt>
    <dgm:pt modelId="{D3BAC879-7578-478C-ACA6-B4837BAA8409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Maior interação entre alunos</a:t>
          </a:r>
          <a:endParaRPr lang="pt-BR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14E682-BC0D-4EB0-A7B6-2BA76AB5B7C0}" type="parTrans" cxnId="{A4AC516F-4360-4FC3-AF22-A5A6F450181B}">
      <dgm:prSet/>
      <dgm:spPr/>
      <dgm:t>
        <a:bodyPr/>
        <a:lstStyle/>
        <a:p>
          <a:endParaRPr lang="pt-BR"/>
        </a:p>
      </dgm:t>
    </dgm:pt>
    <dgm:pt modelId="{9F53E893-193C-4BF3-A2B7-D19BB3F7A233}" type="sibTrans" cxnId="{A4AC516F-4360-4FC3-AF22-A5A6F450181B}">
      <dgm:prSet/>
      <dgm:spPr/>
      <dgm:t>
        <a:bodyPr/>
        <a:lstStyle/>
        <a:p>
          <a:endParaRPr lang="pt-BR"/>
        </a:p>
      </dgm:t>
    </dgm:pt>
    <dgm:pt modelId="{C765D2B0-70A9-4CBF-BCC6-67CCEFF848C6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Professores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0FF15B-E80A-4E8C-A15C-FB3E88A71F61}" type="parTrans" cxnId="{6792410B-978C-4079-B403-97D79051DDCB}">
      <dgm:prSet/>
      <dgm:spPr/>
      <dgm:t>
        <a:bodyPr/>
        <a:lstStyle/>
        <a:p>
          <a:endParaRPr lang="pt-BR"/>
        </a:p>
      </dgm:t>
    </dgm:pt>
    <dgm:pt modelId="{0E3191E5-B5F4-43AC-B69F-03BF90A8959C}" type="sibTrans" cxnId="{6792410B-978C-4079-B403-97D79051DDCB}">
      <dgm:prSet/>
      <dgm:spPr/>
      <dgm:t>
        <a:bodyPr/>
        <a:lstStyle/>
        <a:p>
          <a:endParaRPr lang="pt-BR"/>
        </a:p>
      </dgm:t>
    </dgm:pt>
    <dgm:pt modelId="{F19A9871-0CFB-4548-8A37-91E028AD7D72}">
      <dgm:prSet phldrT="[Texto]" custT="1"/>
      <dgm:spPr/>
      <dgm:t>
        <a:bodyPr/>
        <a:lstStyle/>
        <a:p>
          <a:r>
            <a:rPr lang="pt-BR" sz="2400" dirty="0" err="1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Pibidianos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E587E1-EC30-46C5-BE2E-7B0FA2B4BFA0}" type="parTrans" cxnId="{A8F4730F-1041-425B-9AFF-A3ADAACDF60F}">
      <dgm:prSet/>
      <dgm:spPr/>
      <dgm:t>
        <a:bodyPr/>
        <a:lstStyle/>
        <a:p>
          <a:endParaRPr lang="pt-BR"/>
        </a:p>
      </dgm:t>
    </dgm:pt>
    <dgm:pt modelId="{6045F36A-F39F-4DAD-BEDE-F049943E3C89}" type="sibTrans" cxnId="{A8F4730F-1041-425B-9AFF-A3ADAACDF60F}">
      <dgm:prSet/>
      <dgm:spPr/>
      <dgm:t>
        <a:bodyPr/>
        <a:lstStyle/>
        <a:p>
          <a:endParaRPr lang="pt-BR"/>
        </a:p>
      </dgm:t>
    </dgm:pt>
    <dgm:pt modelId="{7B3C19F8-51C2-4622-A06D-F0AF00FED4D0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Promoção da coletividade e identidade cultural</a:t>
          </a:r>
          <a:endParaRPr lang="pt-BR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FCC40C3-9D82-4F33-8C5A-DE3126000BF4}" type="parTrans" cxnId="{A842B093-8230-44BD-B6F3-57A4DFD5A153}">
      <dgm:prSet/>
      <dgm:spPr/>
      <dgm:t>
        <a:bodyPr/>
        <a:lstStyle/>
        <a:p>
          <a:endParaRPr lang="pt-BR"/>
        </a:p>
      </dgm:t>
    </dgm:pt>
    <dgm:pt modelId="{E6BBA342-D58B-4D6D-94C4-F09562849023}" type="sibTrans" cxnId="{A842B093-8230-44BD-B6F3-57A4DFD5A153}">
      <dgm:prSet/>
      <dgm:spPr/>
      <dgm:t>
        <a:bodyPr/>
        <a:lstStyle/>
        <a:p>
          <a:endParaRPr lang="pt-BR"/>
        </a:p>
      </dgm:t>
    </dgm:pt>
    <dgm:pt modelId="{7179A5A6-3400-45EA-8E9A-6B589682CF31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Eixos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BDE73EC-FE3D-4C50-BF14-00A1C5D7D15A}" type="parTrans" cxnId="{DF94527E-1ADF-437F-B4FA-E24E57C9E288}">
      <dgm:prSet/>
      <dgm:spPr/>
      <dgm:t>
        <a:bodyPr/>
        <a:lstStyle/>
        <a:p>
          <a:endParaRPr lang="pt-BR"/>
        </a:p>
      </dgm:t>
    </dgm:pt>
    <dgm:pt modelId="{DFBF8A59-A11F-4E9D-9D8B-69F037A3025D}" type="sibTrans" cxnId="{DF94527E-1ADF-437F-B4FA-E24E57C9E288}">
      <dgm:prSet/>
      <dgm:spPr/>
      <dgm:t>
        <a:bodyPr/>
        <a:lstStyle/>
        <a:p>
          <a:endParaRPr lang="pt-BR"/>
        </a:p>
      </dgm:t>
    </dgm:pt>
    <dgm:pt modelId="{130E7A87-0A5B-4493-9AD8-3BAEB3E1F2CD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Jornal ,rádio e grêmio estudantil</a:t>
          </a:r>
          <a:endParaRPr lang="pt-BR" sz="2400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C2E4A6-8C6A-45E5-B7E2-4F901CED7407}" type="parTrans" cxnId="{2EC1E6B1-51A8-41DB-8675-324D5F5D8BDB}">
      <dgm:prSet/>
      <dgm:spPr/>
      <dgm:t>
        <a:bodyPr/>
        <a:lstStyle/>
        <a:p>
          <a:endParaRPr lang="pt-BR"/>
        </a:p>
      </dgm:t>
    </dgm:pt>
    <dgm:pt modelId="{72849BD3-12BB-4657-BC3D-04C084385A4D}" type="sibTrans" cxnId="{2EC1E6B1-51A8-41DB-8675-324D5F5D8BDB}">
      <dgm:prSet/>
      <dgm:spPr/>
      <dgm:t>
        <a:bodyPr/>
        <a:lstStyle/>
        <a:p>
          <a:endParaRPr lang="pt-BR"/>
        </a:p>
      </dgm:t>
    </dgm:pt>
    <dgm:pt modelId="{D53F4176-0D7A-4405-AC49-84AD53AC7DFD}" type="pres">
      <dgm:prSet presAssocID="{6350010E-7AB8-489D-BDB1-EEF3166A0A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96BD50E-BBBF-409F-BDF9-D913279CE1E0}" type="pres">
      <dgm:prSet presAssocID="{7B3C19F8-51C2-4622-A06D-F0AF00FED4D0}" presName="boxAndChildren" presStyleCnt="0"/>
      <dgm:spPr/>
    </dgm:pt>
    <dgm:pt modelId="{D74DF956-8865-4F57-98CD-17C9DC5323D1}" type="pres">
      <dgm:prSet presAssocID="{7B3C19F8-51C2-4622-A06D-F0AF00FED4D0}" presName="parentTextBox" presStyleLbl="node1" presStyleIdx="0" presStyleCnt="3"/>
      <dgm:spPr/>
      <dgm:t>
        <a:bodyPr/>
        <a:lstStyle/>
        <a:p>
          <a:endParaRPr lang="pt-BR"/>
        </a:p>
      </dgm:t>
    </dgm:pt>
    <dgm:pt modelId="{5338FE5F-6456-480B-B070-0A2FAA2DFA3E}" type="pres">
      <dgm:prSet presAssocID="{7B3C19F8-51C2-4622-A06D-F0AF00FED4D0}" presName="entireBox" presStyleLbl="node1" presStyleIdx="0" presStyleCnt="3"/>
      <dgm:spPr/>
      <dgm:t>
        <a:bodyPr/>
        <a:lstStyle/>
        <a:p>
          <a:endParaRPr lang="pt-BR"/>
        </a:p>
      </dgm:t>
    </dgm:pt>
    <dgm:pt modelId="{F8F1A131-076E-41E0-9CB6-860DD5CC0439}" type="pres">
      <dgm:prSet presAssocID="{7B3C19F8-51C2-4622-A06D-F0AF00FED4D0}" presName="descendantBox" presStyleCnt="0"/>
      <dgm:spPr/>
    </dgm:pt>
    <dgm:pt modelId="{BFF3C2AF-AE28-4DA2-A02A-51F931473DE6}" type="pres">
      <dgm:prSet presAssocID="{7179A5A6-3400-45EA-8E9A-6B589682CF3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D7DCA4-B3CE-47D9-81C5-28DB4FE44111}" type="pres">
      <dgm:prSet presAssocID="{130E7A87-0A5B-4493-9AD8-3BAEB3E1F2C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87B6D1-C560-4E84-915D-FE199763AAD2}" type="pres">
      <dgm:prSet presAssocID="{9F53E893-193C-4BF3-A2B7-D19BB3F7A233}" presName="sp" presStyleCnt="0"/>
      <dgm:spPr/>
    </dgm:pt>
    <dgm:pt modelId="{6E3734BA-9200-43D8-896C-CD8C1B1F1AEF}" type="pres">
      <dgm:prSet presAssocID="{D3BAC879-7578-478C-ACA6-B4837BAA8409}" presName="arrowAndChildren" presStyleCnt="0"/>
      <dgm:spPr/>
    </dgm:pt>
    <dgm:pt modelId="{AE85461D-390D-4734-968C-42A113F2B2EE}" type="pres">
      <dgm:prSet presAssocID="{D3BAC879-7578-478C-ACA6-B4837BAA8409}" presName="parentTextArrow" presStyleLbl="node1" presStyleIdx="0" presStyleCnt="3"/>
      <dgm:spPr/>
      <dgm:t>
        <a:bodyPr/>
        <a:lstStyle/>
        <a:p>
          <a:endParaRPr lang="pt-BR"/>
        </a:p>
      </dgm:t>
    </dgm:pt>
    <dgm:pt modelId="{089BA29C-7014-4423-BCCE-C23032BE6C26}" type="pres">
      <dgm:prSet presAssocID="{D3BAC879-7578-478C-ACA6-B4837BAA8409}" presName="arrow" presStyleLbl="node1" presStyleIdx="1" presStyleCnt="3"/>
      <dgm:spPr/>
      <dgm:t>
        <a:bodyPr/>
        <a:lstStyle/>
        <a:p>
          <a:endParaRPr lang="pt-BR"/>
        </a:p>
      </dgm:t>
    </dgm:pt>
    <dgm:pt modelId="{EEA6ACD2-85A4-4691-9E23-5173BBEAC376}" type="pres">
      <dgm:prSet presAssocID="{D3BAC879-7578-478C-ACA6-B4837BAA8409}" presName="descendantArrow" presStyleCnt="0"/>
      <dgm:spPr/>
    </dgm:pt>
    <dgm:pt modelId="{42A0C570-101E-42A6-AC92-DF0F5EEAAD5A}" type="pres">
      <dgm:prSet presAssocID="{C765D2B0-70A9-4CBF-BCC6-67CCEFF848C6}" presName="childTextArrow" presStyleLbl="fgAccFollowNode1" presStyleIdx="2" presStyleCnt="6" custScaleX="112119" custLinFactNeighborX="-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860631-2BF3-411A-876B-E2C03B89F0F5}" type="pres">
      <dgm:prSet presAssocID="{F19A9871-0CFB-4548-8A37-91E028AD7D72}" presName="childTextArrow" presStyleLbl="fgAccFollowNode1" presStyleIdx="3" presStyleCnt="6" custScaleX="116920" custLinFactNeighborY="282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010653-3C73-4C15-9A34-21ED59034E52}" type="pres">
      <dgm:prSet presAssocID="{7E57890F-B247-496C-9D9A-CAED145E9753}" presName="sp" presStyleCnt="0"/>
      <dgm:spPr/>
    </dgm:pt>
    <dgm:pt modelId="{469B2C74-B825-4B07-AD95-F7D0A2E39ADE}" type="pres">
      <dgm:prSet presAssocID="{E6FD4BDD-BD60-4302-9A9E-7F67E2D4903C}" presName="arrowAndChildren" presStyleCnt="0"/>
      <dgm:spPr/>
    </dgm:pt>
    <dgm:pt modelId="{BB18047D-ACAF-45BC-82AB-3419EAE3782A}" type="pres">
      <dgm:prSet presAssocID="{E6FD4BDD-BD60-4302-9A9E-7F67E2D4903C}" presName="parentTextArrow" presStyleLbl="node1" presStyleIdx="1" presStyleCnt="3"/>
      <dgm:spPr/>
      <dgm:t>
        <a:bodyPr/>
        <a:lstStyle/>
        <a:p>
          <a:endParaRPr lang="pt-BR"/>
        </a:p>
      </dgm:t>
    </dgm:pt>
    <dgm:pt modelId="{3E7A2D53-8199-4749-B77E-5E67A74A6A48}" type="pres">
      <dgm:prSet presAssocID="{E6FD4BDD-BD60-4302-9A9E-7F67E2D4903C}" presName="arrow" presStyleLbl="node1" presStyleIdx="2" presStyleCnt="3"/>
      <dgm:spPr/>
      <dgm:t>
        <a:bodyPr/>
        <a:lstStyle/>
        <a:p>
          <a:endParaRPr lang="pt-BR"/>
        </a:p>
      </dgm:t>
    </dgm:pt>
    <dgm:pt modelId="{BD061258-A398-4F5B-8C6A-B16260F9308B}" type="pres">
      <dgm:prSet presAssocID="{E6FD4BDD-BD60-4302-9A9E-7F67E2D4903C}" presName="descendantArrow" presStyleCnt="0"/>
      <dgm:spPr/>
    </dgm:pt>
    <dgm:pt modelId="{AA6FCF18-B4CC-4123-A0A0-4765858FA0E3}" type="pres">
      <dgm:prSet presAssocID="{4E0B3934-1BD2-4143-8078-4FDB2DE7E00F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2FDEC-06ED-4D1C-95A5-7644D636E27E}" type="pres">
      <dgm:prSet presAssocID="{BAA95A41-AE4B-4909-8082-886AF4A53C3F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8DB2C28-8619-47E6-BC61-C78110CCCA85}" type="presOf" srcId="{4E0B3934-1BD2-4143-8078-4FDB2DE7E00F}" destId="{AA6FCF18-B4CC-4123-A0A0-4765858FA0E3}" srcOrd="0" destOrd="0" presId="urn:microsoft.com/office/officeart/2005/8/layout/process4"/>
    <dgm:cxn modelId="{778170E9-5118-4846-80A6-72BF7A4DF86C}" srcId="{6350010E-7AB8-489D-BDB1-EEF3166A0AF6}" destId="{E6FD4BDD-BD60-4302-9A9E-7F67E2D4903C}" srcOrd="0" destOrd="0" parTransId="{4480CFCD-5CCC-49BD-BF98-52D06E1CF3EA}" sibTransId="{7E57890F-B247-496C-9D9A-CAED145E9753}"/>
    <dgm:cxn modelId="{6C5922F3-58C5-466C-A67C-BF0993E6ADED}" srcId="{E6FD4BDD-BD60-4302-9A9E-7F67E2D4903C}" destId="{4E0B3934-1BD2-4143-8078-4FDB2DE7E00F}" srcOrd="0" destOrd="0" parTransId="{949D5F78-EB96-4C31-B857-EACC8E433F2E}" sibTransId="{C20BF36A-1A17-45D4-9B06-D2C181423ECC}"/>
    <dgm:cxn modelId="{A8F4730F-1041-425B-9AFF-A3ADAACDF60F}" srcId="{D3BAC879-7578-478C-ACA6-B4837BAA8409}" destId="{F19A9871-0CFB-4548-8A37-91E028AD7D72}" srcOrd="1" destOrd="0" parTransId="{3EE587E1-EC30-46C5-BE2E-7B0FA2B4BFA0}" sibTransId="{6045F36A-F39F-4DAD-BEDE-F049943E3C89}"/>
    <dgm:cxn modelId="{D307DD23-94CF-431F-926E-1273E34EEAE0}" type="presOf" srcId="{D3BAC879-7578-478C-ACA6-B4837BAA8409}" destId="{AE85461D-390D-4734-968C-42A113F2B2EE}" srcOrd="0" destOrd="0" presId="urn:microsoft.com/office/officeart/2005/8/layout/process4"/>
    <dgm:cxn modelId="{6792410B-978C-4079-B403-97D79051DDCB}" srcId="{D3BAC879-7578-478C-ACA6-B4837BAA8409}" destId="{C765D2B0-70A9-4CBF-BCC6-67CCEFF848C6}" srcOrd="0" destOrd="0" parTransId="{3E0FF15B-E80A-4E8C-A15C-FB3E88A71F61}" sibTransId="{0E3191E5-B5F4-43AC-B69F-03BF90A8959C}"/>
    <dgm:cxn modelId="{CE302AFF-47F7-4225-8F2D-499FC505FBA7}" type="presOf" srcId="{BAA95A41-AE4B-4909-8082-886AF4A53C3F}" destId="{4A02FDEC-06ED-4D1C-95A5-7644D636E27E}" srcOrd="0" destOrd="0" presId="urn:microsoft.com/office/officeart/2005/8/layout/process4"/>
    <dgm:cxn modelId="{A842B093-8230-44BD-B6F3-57A4DFD5A153}" srcId="{6350010E-7AB8-489D-BDB1-EEF3166A0AF6}" destId="{7B3C19F8-51C2-4622-A06D-F0AF00FED4D0}" srcOrd="2" destOrd="0" parTransId="{9FCC40C3-9D82-4F33-8C5A-DE3126000BF4}" sibTransId="{E6BBA342-D58B-4D6D-94C4-F09562849023}"/>
    <dgm:cxn modelId="{663C464F-9BE0-489A-B14C-3CE40E396CC1}" type="presOf" srcId="{E6FD4BDD-BD60-4302-9A9E-7F67E2D4903C}" destId="{BB18047D-ACAF-45BC-82AB-3419EAE3782A}" srcOrd="0" destOrd="0" presId="urn:microsoft.com/office/officeart/2005/8/layout/process4"/>
    <dgm:cxn modelId="{C7C46B8A-D2E2-441D-B432-519D3C4C9809}" type="presOf" srcId="{F19A9871-0CFB-4548-8A37-91E028AD7D72}" destId="{47860631-2BF3-411A-876B-E2C03B89F0F5}" srcOrd="0" destOrd="0" presId="urn:microsoft.com/office/officeart/2005/8/layout/process4"/>
    <dgm:cxn modelId="{228F3322-5AA6-4B58-96D3-6608296A7884}" type="presOf" srcId="{D3BAC879-7578-478C-ACA6-B4837BAA8409}" destId="{089BA29C-7014-4423-BCCE-C23032BE6C26}" srcOrd="1" destOrd="0" presId="urn:microsoft.com/office/officeart/2005/8/layout/process4"/>
    <dgm:cxn modelId="{BE5149E8-3BF0-43CB-9383-1E3FC929A058}" type="presOf" srcId="{7179A5A6-3400-45EA-8E9A-6B589682CF31}" destId="{BFF3C2AF-AE28-4DA2-A02A-51F931473DE6}" srcOrd="0" destOrd="0" presId="urn:microsoft.com/office/officeart/2005/8/layout/process4"/>
    <dgm:cxn modelId="{DF94527E-1ADF-437F-B4FA-E24E57C9E288}" srcId="{7B3C19F8-51C2-4622-A06D-F0AF00FED4D0}" destId="{7179A5A6-3400-45EA-8E9A-6B589682CF31}" srcOrd="0" destOrd="0" parTransId="{EBDE73EC-FE3D-4C50-BF14-00A1C5D7D15A}" sibTransId="{DFBF8A59-A11F-4E9D-9D8B-69F037A3025D}"/>
    <dgm:cxn modelId="{0D50B6E2-2B42-4A9B-9E93-322B46DE3075}" type="presOf" srcId="{6350010E-7AB8-489D-BDB1-EEF3166A0AF6}" destId="{D53F4176-0D7A-4405-AC49-84AD53AC7DFD}" srcOrd="0" destOrd="0" presId="urn:microsoft.com/office/officeart/2005/8/layout/process4"/>
    <dgm:cxn modelId="{2EC1E6B1-51A8-41DB-8675-324D5F5D8BDB}" srcId="{7B3C19F8-51C2-4622-A06D-F0AF00FED4D0}" destId="{130E7A87-0A5B-4493-9AD8-3BAEB3E1F2CD}" srcOrd="1" destOrd="0" parTransId="{C7C2E4A6-8C6A-45E5-B7E2-4F901CED7407}" sibTransId="{72849BD3-12BB-4657-BC3D-04C084385A4D}"/>
    <dgm:cxn modelId="{A4AC516F-4360-4FC3-AF22-A5A6F450181B}" srcId="{6350010E-7AB8-489D-BDB1-EEF3166A0AF6}" destId="{D3BAC879-7578-478C-ACA6-B4837BAA8409}" srcOrd="1" destOrd="0" parTransId="{CA14E682-BC0D-4EB0-A7B6-2BA76AB5B7C0}" sibTransId="{9F53E893-193C-4BF3-A2B7-D19BB3F7A233}"/>
    <dgm:cxn modelId="{7CF7FCBB-8893-4817-BDBC-9D351C7AD7AF}" type="presOf" srcId="{7B3C19F8-51C2-4622-A06D-F0AF00FED4D0}" destId="{5338FE5F-6456-480B-B070-0A2FAA2DFA3E}" srcOrd="1" destOrd="0" presId="urn:microsoft.com/office/officeart/2005/8/layout/process4"/>
    <dgm:cxn modelId="{9F3DD016-CD85-40C4-B706-5564F6C1A858}" type="presOf" srcId="{7B3C19F8-51C2-4622-A06D-F0AF00FED4D0}" destId="{D74DF956-8865-4F57-98CD-17C9DC5323D1}" srcOrd="0" destOrd="0" presId="urn:microsoft.com/office/officeart/2005/8/layout/process4"/>
    <dgm:cxn modelId="{79948346-9D35-49F3-B9FC-148D1026A2E8}" type="presOf" srcId="{C765D2B0-70A9-4CBF-BCC6-67CCEFF848C6}" destId="{42A0C570-101E-42A6-AC92-DF0F5EEAAD5A}" srcOrd="0" destOrd="0" presId="urn:microsoft.com/office/officeart/2005/8/layout/process4"/>
    <dgm:cxn modelId="{7EC9849B-8A4D-4ACF-85BE-ABE151B3F7C4}" type="presOf" srcId="{E6FD4BDD-BD60-4302-9A9E-7F67E2D4903C}" destId="{3E7A2D53-8199-4749-B77E-5E67A74A6A48}" srcOrd="1" destOrd="0" presId="urn:microsoft.com/office/officeart/2005/8/layout/process4"/>
    <dgm:cxn modelId="{C9094A20-0C5B-46DB-A0B5-4BD64C324D73}" type="presOf" srcId="{130E7A87-0A5B-4493-9AD8-3BAEB3E1F2CD}" destId="{EDD7DCA4-B3CE-47D9-81C5-28DB4FE44111}" srcOrd="0" destOrd="0" presId="urn:microsoft.com/office/officeart/2005/8/layout/process4"/>
    <dgm:cxn modelId="{29CE712A-7506-4697-842D-98A4B3969F8E}" srcId="{E6FD4BDD-BD60-4302-9A9E-7F67E2D4903C}" destId="{BAA95A41-AE4B-4909-8082-886AF4A53C3F}" srcOrd="1" destOrd="0" parTransId="{D1EAD474-445D-4390-B89C-9E1B6C0585EE}" sibTransId="{A4B27789-10AE-46C0-8307-A41857FC8A22}"/>
    <dgm:cxn modelId="{924BFB94-D9CC-4D71-AB7E-C4DF9FE9EA30}" type="presParOf" srcId="{D53F4176-0D7A-4405-AC49-84AD53AC7DFD}" destId="{796BD50E-BBBF-409F-BDF9-D913279CE1E0}" srcOrd="0" destOrd="0" presId="urn:microsoft.com/office/officeart/2005/8/layout/process4"/>
    <dgm:cxn modelId="{AD3B364C-B9B1-49E7-9052-B3C0F0B4AD07}" type="presParOf" srcId="{796BD50E-BBBF-409F-BDF9-D913279CE1E0}" destId="{D74DF956-8865-4F57-98CD-17C9DC5323D1}" srcOrd="0" destOrd="0" presId="urn:microsoft.com/office/officeart/2005/8/layout/process4"/>
    <dgm:cxn modelId="{61E1E905-12D9-4FC3-87A7-4BA9954982B2}" type="presParOf" srcId="{796BD50E-BBBF-409F-BDF9-D913279CE1E0}" destId="{5338FE5F-6456-480B-B070-0A2FAA2DFA3E}" srcOrd="1" destOrd="0" presId="urn:microsoft.com/office/officeart/2005/8/layout/process4"/>
    <dgm:cxn modelId="{E4C142FA-60F6-4ABC-8ADE-E05D064AB785}" type="presParOf" srcId="{796BD50E-BBBF-409F-BDF9-D913279CE1E0}" destId="{F8F1A131-076E-41E0-9CB6-860DD5CC0439}" srcOrd="2" destOrd="0" presId="urn:microsoft.com/office/officeart/2005/8/layout/process4"/>
    <dgm:cxn modelId="{18DC4076-A22C-4FEE-A4C7-607631A079CC}" type="presParOf" srcId="{F8F1A131-076E-41E0-9CB6-860DD5CC0439}" destId="{BFF3C2AF-AE28-4DA2-A02A-51F931473DE6}" srcOrd="0" destOrd="0" presId="urn:microsoft.com/office/officeart/2005/8/layout/process4"/>
    <dgm:cxn modelId="{DDB5685F-693C-484F-8AF0-4CF0AD4E5CE4}" type="presParOf" srcId="{F8F1A131-076E-41E0-9CB6-860DD5CC0439}" destId="{EDD7DCA4-B3CE-47D9-81C5-28DB4FE44111}" srcOrd="1" destOrd="0" presId="urn:microsoft.com/office/officeart/2005/8/layout/process4"/>
    <dgm:cxn modelId="{4490486C-8F03-4F22-A315-13CC73D62A52}" type="presParOf" srcId="{D53F4176-0D7A-4405-AC49-84AD53AC7DFD}" destId="{DD87B6D1-C560-4E84-915D-FE199763AAD2}" srcOrd="1" destOrd="0" presId="urn:microsoft.com/office/officeart/2005/8/layout/process4"/>
    <dgm:cxn modelId="{EE56A46F-2465-46EB-AB34-EF0BD2A488BE}" type="presParOf" srcId="{D53F4176-0D7A-4405-AC49-84AD53AC7DFD}" destId="{6E3734BA-9200-43D8-896C-CD8C1B1F1AEF}" srcOrd="2" destOrd="0" presId="urn:microsoft.com/office/officeart/2005/8/layout/process4"/>
    <dgm:cxn modelId="{3795CAD7-CFEA-49A5-8E00-4572CFC1DB09}" type="presParOf" srcId="{6E3734BA-9200-43D8-896C-CD8C1B1F1AEF}" destId="{AE85461D-390D-4734-968C-42A113F2B2EE}" srcOrd="0" destOrd="0" presId="urn:microsoft.com/office/officeart/2005/8/layout/process4"/>
    <dgm:cxn modelId="{0B5CBC8B-B168-46EE-8574-C13780F1FDCF}" type="presParOf" srcId="{6E3734BA-9200-43D8-896C-CD8C1B1F1AEF}" destId="{089BA29C-7014-4423-BCCE-C23032BE6C26}" srcOrd="1" destOrd="0" presId="urn:microsoft.com/office/officeart/2005/8/layout/process4"/>
    <dgm:cxn modelId="{71432463-22A3-4C2F-B7E2-549CB8E5F177}" type="presParOf" srcId="{6E3734BA-9200-43D8-896C-CD8C1B1F1AEF}" destId="{EEA6ACD2-85A4-4691-9E23-5173BBEAC376}" srcOrd="2" destOrd="0" presId="urn:microsoft.com/office/officeart/2005/8/layout/process4"/>
    <dgm:cxn modelId="{5A4CBA05-FDD2-486D-9EAF-78036FF71954}" type="presParOf" srcId="{EEA6ACD2-85A4-4691-9E23-5173BBEAC376}" destId="{42A0C570-101E-42A6-AC92-DF0F5EEAAD5A}" srcOrd="0" destOrd="0" presId="urn:microsoft.com/office/officeart/2005/8/layout/process4"/>
    <dgm:cxn modelId="{76BD98B2-91AB-4373-98EC-2A427120DA9E}" type="presParOf" srcId="{EEA6ACD2-85A4-4691-9E23-5173BBEAC376}" destId="{47860631-2BF3-411A-876B-E2C03B89F0F5}" srcOrd="1" destOrd="0" presId="urn:microsoft.com/office/officeart/2005/8/layout/process4"/>
    <dgm:cxn modelId="{891FB244-3A6E-4F19-B418-2EAD32CCF455}" type="presParOf" srcId="{D53F4176-0D7A-4405-AC49-84AD53AC7DFD}" destId="{5D010653-3C73-4C15-9A34-21ED59034E52}" srcOrd="3" destOrd="0" presId="urn:microsoft.com/office/officeart/2005/8/layout/process4"/>
    <dgm:cxn modelId="{F45943B3-FFDC-4211-9DC7-ED7A52FC8F8D}" type="presParOf" srcId="{D53F4176-0D7A-4405-AC49-84AD53AC7DFD}" destId="{469B2C74-B825-4B07-AD95-F7D0A2E39ADE}" srcOrd="4" destOrd="0" presId="urn:microsoft.com/office/officeart/2005/8/layout/process4"/>
    <dgm:cxn modelId="{68EF6F53-F5A3-468D-9123-48B6458F6BC5}" type="presParOf" srcId="{469B2C74-B825-4B07-AD95-F7D0A2E39ADE}" destId="{BB18047D-ACAF-45BC-82AB-3419EAE3782A}" srcOrd="0" destOrd="0" presId="urn:microsoft.com/office/officeart/2005/8/layout/process4"/>
    <dgm:cxn modelId="{057DA0DA-38C3-4C6A-8AAE-441DCF518440}" type="presParOf" srcId="{469B2C74-B825-4B07-AD95-F7D0A2E39ADE}" destId="{3E7A2D53-8199-4749-B77E-5E67A74A6A48}" srcOrd="1" destOrd="0" presId="urn:microsoft.com/office/officeart/2005/8/layout/process4"/>
    <dgm:cxn modelId="{C5B2E2E9-82CE-4DBC-9F29-C7F5A29B3C15}" type="presParOf" srcId="{469B2C74-B825-4B07-AD95-F7D0A2E39ADE}" destId="{BD061258-A398-4F5B-8C6A-B16260F9308B}" srcOrd="2" destOrd="0" presId="urn:microsoft.com/office/officeart/2005/8/layout/process4"/>
    <dgm:cxn modelId="{A719F9E7-246E-4885-BE81-A05C4D1A28F1}" type="presParOf" srcId="{BD061258-A398-4F5B-8C6A-B16260F9308B}" destId="{AA6FCF18-B4CC-4123-A0A0-4765858FA0E3}" srcOrd="0" destOrd="0" presId="urn:microsoft.com/office/officeart/2005/8/layout/process4"/>
    <dgm:cxn modelId="{31BA865F-027C-4E70-BA40-D31A5872EBE9}" type="presParOf" srcId="{BD061258-A398-4F5B-8C6A-B16260F9308B}" destId="{4A02FDEC-06ED-4D1C-95A5-7644D636E27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DD9FAF-9CB5-45B6-AFC3-5A429D922235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8BB5AC6-8531-42E7-A6C9-A2350B4E033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16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rPr>
            <a:t>RÁDIO DA ESCOLA</a:t>
          </a:r>
          <a:endParaRPr lang="pt-BR" sz="1600" dirty="0">
            <a:solidFill>
              <a:schemeClr val="bg2">
                <a:lumMod val="75000"/>
              </a:schemeClr>
            </a:solidFill>
            <a:latin typeface="Arial Black" pitchFamily="34" charset="0"/>
          </a:endParaRPr>
        </a:p>
      </dgm:t>
    </dgm:pt>
    <dgm:pt modelId="{69B380EF-7B1F-4CDB-AB68-331F060058FF}" type="parTrans" cxnId="{B63266C2-6C60-4BB1-A67B-5A133C13E056}">
      <dgm:prSet/>
      <dgm:spPr/>
      <dgm:t>
        <a:bodyPr/>
        <a:lstStyle/>
        <a:p>
          <a:endParaRPr lang="pt-BR"/>
        </a:p>
      </dgm:t>
    </dgm:pt>
    <dgm:pt modelId="{09D8715D-A485-4C78-998D-19858BC625F7}" type="sibTrans" cxnId="{B63266C2-6C60-4BB1-A67B-5A133C13E056}">
      <dgm:prSet/>
      <dgm:spPr/>
      <dgm:t>
        <a:bodyPr/>
        <a:lstStyle/>
        <a:p>
          <a:endParaRPr lang="pt-BR"/>
        </a:p>
      </dgm:t>
    </dgm:pt>
    <dgm:pt modelId="{47DFD940-A5C2-45B9-A139-ADD0208CF606}">
      <dgm:prSet phldrT="[Texto]" custT="1"/>
      <dgm:spPr/>
      <dgm:t>
        <a:bodyPr/>
        <a:lstStyle/>
        <a:p>
          <a:r>
            <a:rPr lang="pt-BR" sz="1400" dirty="0" smtClean="0">
              <a:latin typeface="Arial Black" pitchFamily="34" charset="0"/>
              <a:cs typeface="Arial" pitchFamily="34" charset="0"/>
            </a:rPr>
            <a:t>Show de talentos</a:t>
          </a:r>
          <a:endParaRPr lang="pt-BR" sz="1400" dirty="0">
            <a:latin typeface="Arial Black" pitchFamily="34" charset="0"/>
            <a:cs typeface="Arial" pitchFamily="34" charset="0"/>
          </a:endParaRPr>
        </a:p>
      </dgm:t>
    </dgm:pt>
    <dgm:pt modelId="{2F64D974-96E2-40E8-BFFB-206AD32CF8EA}" type="parTrans" cxnId="{7B41A148-95A0-422E-87B8-DF2C0CAA5DC4}">
      <dgm:prSet/>
      <dgm:spPr/>
      <dgm:t>
        <a:bodyPr/>
        <a:lstStyle/>
        <a:p>
          <a:endParaRPr lang="pt-BR"/>
        </a:p>
      </dgm:t>
    </dgm:pt>
    <dgm:pt modelId="{71721C79-A0AE-42B9-9D52-E9858D07CE00}" type="sibTrans" cxnId="{7B41A148-95A0-422E-87B8-DF2C0CAA5DC4}">
      <dgm:prSet/>
      <dgm:spPr/>
      <dgm:t>
        <a:bodyPr/>
        <a:lstStyle/>
        <a:p>
          <a:endParaRPr lang="pt-BR"/>
        </a:p>
      </dgm:t>
    </dgm:pt>
    <dgm:pt modelId="{DE7E1309-BA01-43E9-94B4-E8DBDFEA52A8}">
      <dgm:prSet phldrT="[Texto]" custT="1"/>
      <dgm:spPr/>
      <dgm:t>
        <a:bodyPr/>
        <a:lstStyle/>
        <a:p>
          <a:r>
            <a:rPr lang="pt-BR" sz="1800" dirty="0" smtClean="0">
              <a:latin typeface="Arial Black" pitchFamily="34" charset="0"/>
            </a:rPr>
            <a:t>Rádio novela</a:t>
          </a:r>
          <a:endParaRPr lang="pt-BR" sz="1800" dirty="0">
            <a:latin typeface="Arial Black" pitchFamily="34" charset="0"/>
          </a:endParaRPr>
        </a:p>
      </dgm:t>
    </dgm:pt>
    <dgm:pt modelId="{502DCBF7-12DA-4348-AECB-BB67A00B4049}" type="parTrans" cxnId="{E2F87FE1-03CF-4AB7-9820-A32F054AB2CE}">
      <dgm:prSet/>
      <dgm:spPr/>
      <dgm:t>
        <a:bodyPr/>
        <a:lstStyle/>
        <a:p>
          <a:endParaRPr lang="pt-BR"/>
        </a:p>
      </dgm:t>
    </dgm:pt>
    <dgm:pt modelId="{E09E1ED0-F7A6-49E6-A082-FC6432DD36EF}" type="sibTrans" cxnId="{E2F87FE1-03CF-4AB7-9820-A32F054AB2CE}">
      <dgm:prSet/>
      <dgm:spPr/>
      <dgm:t>
        <a:bodyPr/>
        <a:lstStyle/>
        <a:p>
          <a:endParaRPr lang="pt-BR"/>
        </a:p>
      </dgm:t>
    </dgm:pt>
    <dgm:pt modelId="{3112DA90-5970-4057-95D2-01470FB4C715}">
      <dgm:prSet phldrT="[Texto]" custT="1"/>
      <dgm:spPr/>
      <dgm:t>
        <a:bodyPr/>
        <a:lstStyle/>
        <a:p>
          <a:r>
            <a:rPr lang="pt-BR" sz="14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rPr>
            <a:t>Pensamento do dia</a:t>
          </a:r>
          <a:endParaRPr lang="pt-BR" sz="1400" dirty="0">
            <a:solidFill>
              <a:schemeClr val="bg2">
                <a:lumMod val="75000"/>
              </a:schemeClr>
            </a:solidFill>
            <a:latin typeface="Arial Black" pitchFamily="34" charset="0"/>
          </a:endParaRPr>
        </a:p>
      </dgm:t>
    </dgm:pt>
    <dgm:pt modelId="{0020941A-D152-493C-AE8F-3A47F9F1432D}" type="parTrans" cxnId="{B0BD5495-31C4-43B4-9525-A5C84E5C100B}">
      <dgm:prSet/>
      <dgm:spPr/>
      <dgm:t>
        <a:bodyPr/>
        <a:lstStyle/>
        <a:p>
          <a:endParaRPr lang="pt-BR"/>
        </a:p>
      </dgm:t>
    </dgm:pt>
    <dgm:pt modelId="{C5525FD4-698C-499F-96FA-C9D1C402ECBC}" type="sibTrans" cxnId="{B0BD5495-31C4-43B4-9525-A5C84E5C100B}">
      <dgm:prSet/>
      <dgm:spPr/>
      <dgm:t>
        <a:bodyPr/>
        <a:lstStyle/>
        <a:p>
          <a:endParaRPr lang="pt-BR"/>
        </a:p>
      </dgm:t>
    </dgm:pt>
    <dgm:pt modelId="{9D021C63-B123-4DAF-8FBE-3CB301642D7D}">
      <dgm:prSet phldrT="[Texto]" custT="1"/>
      <dgm:spPr/>
      <dgm:t>
        <a:bodyPr/>
        <a:lstStyle/>
        <a:p>
          <a:r>
            <a:rPr lang="pt-BR" sz="1600" dirty="0" smtClean="0">
              <a:latin typeface="Arial Black" pitchFamily="34" charset="0"/>
            </a:rPr>
            <a:t>Rádio correio</a:t>
          </a:r>
          <a:endParaRPr lang="pt-BR" sz="1600" dirty="0">
            <a:latin typeface="Arial Black" pitchFamily="34" charset="0"/>
          </a:endParaRPr>
        </a:p>
      </dgm:t>
    </dgm:pt>
    <dgm:pt modelId="{1DF37AB7-7C5C-4D42-9EE3-04EBB810023F}" type="parTrans" cxnId="{5D1340FF-C75A-414C-B714-0516AAABA53E}">
      <dgm:prSet/>
      <dgm:spPr/>
      <dgm:t>
        <a:bodyPr/>
        <a:lstStyle/>
        <a:p>
          <a:endParaRPr lang="pt-BR"/>
        </a:p>
      </dgm:t>
    </dgm:pt>
    <dgm:pt modelId="{B74D08E2-7257-4144-A3BD-F65B1657889C}" type="sibTrans" cxnId="{5D1340FF-C75A-414C-B714-0516AAABA53E}">
      <dgm:prSet/>
      <dgm:spPr/>
      <dgm:t>
        <a:bodyPr/>
        <a:lstStyle/>
        <a:p>
          <a:endParaRPr lang="pt-BR"/>
        </a:p>
      </dgm:t>
    </dgm:pt>
    <dgm:pt modelId="{C35ACFEE-EE94-4123-B67F-AEE1AC4463DB}" type="pres">
      <dgm:prSet presAssocID="{1CDD9FAF-9CB5-45B6-AFC3-5A429D9222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E7372B-6DD9-44C5-A507-8F21CF4FA7C6}" type="pres">
      <dgm:prSet presAssocID="{88BB5AC6-8531-42E7-A6C9-A2350B4E033B}" presName="node" presStyleLbl="node1" presStyleIdx="0" presStyleCnt="5" custScaleX="124523" custScaleY="1292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0E56E8-33AF-4DA6-80A9-C622ADC41C85}" type="pres">
      <dgm:prSet presAssocID="{09D8715D-A485-4C78-998D-19858BC625F7}" presName="sibTrans" presStyleLbl="sibTrans2D1" presStyleIdx="0" presStyleCnt="5"/>
      <dgm:spPr/>
      <dgm:t>
        <a:bodyPr/>
        <a:lstStyle/>
        <a:p>
          <a:endParaRPr lang="pt-BR"/>
        </a:p>
      </dgm:t>
    </dgm:pt>
    <dgm:pt modelId="{0BE8CE6D-E66E-4644-9D0E-2A4295B2615B}" type="pres">
      <dgm:prSet presAssocID="{09D8715D-A485-4C78-998D-19858BC625F7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540772D5-2416-4BE5-94D7-01F8BE6FB79A}" type="pres">
      <dgm:prSet presAssocID="{47DFD940-A5C2-45B9-A139-ADD0208CF606}" presName="node" presStyleLbl="node1" presStyleIdx="1" presStyleCnt="5" custRadScaleRad="102113" custRadScaleInc="-13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1FB65F-4FF0-4B4E-B39E-4DD63FF3585C}" type="pres">
      <dgm:prSet presAssocID="{71721C79-A0AE-42B9-9D52-E9858D07CE00}" presName="sibTrans" presStyleLbl="sibTrans2D1" presStyleIdx="1" presStyleCnt="5"/>
      <dgm:spPr/>
      <dgm:t>
        <a:bodyPr/>
        <a:lstStyle/>
        <a:p>
          <a:endParaRPr lang="pt-BR"/>
        </a:p>
      </dgm:t>
    </dgm:pt>
    <dgm:pt modelId="{FA833A2C-BFAF-4EB5-835C-18435607E1D7}" type="pres">
      <dgm:prSet presAssocID="{71721C79-A0AE-42B9-9D52-E9858D07CE00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192BA12F-51A4-42EB-BD49-AC7F2C92E8AC}" type="pres">
      <dgm:prSet presAssocID="{DE7E1309-BA01-43E9-94B4-E8DBDFEA52A8}" presName="node" presStyleLbl="node1" presStyleIdx="2" presStyleCnt="5" custScaleX="115526" custScaleY="1144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00CE2-6AF0-4127-9C7E-00270290799A}" type="pres">
      <dgm:prSet presAssocID="{E09E1ED0-F7A6-49E6-A082-FC6432DD36EF}" presName="sibTrans" presStyleLbl="sibTrans2D1" presStyleIdx="2" presStyleCnt="5"/>
      <dgm:spPr/>
      <dgm:t>
        <a:bodyPr/>
        <a:lstStyle/>
        <a:p>
          <a:endParaRPr lang="pt-BR"/>
        </a:p>
      </dgm:t>
    </dgm:pt>
    <dgm:pt modelId="{6193E893-5826-4CFF-A4C5-46B132B52FE7}" type="pres">
      <dgm:prSet presAssocID="{E09E1ED0-F7A6-49E6-A082-FC6432DD36EF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36908E55-7D83-42B8-9872-D734A0D13E0E}" type="pres">
      <dgm:prSet presAssocID="{3112DA90-5970-4057-95D2-01470FB4C715}" presName="node" presStyleLbl="node1" presStyleIdx="3" presStyleCnt="5" custScaleX="120292" custScaleY="102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A632B9-1320-4BD5-84F9-4B77064CA1B8}" type="pres">
      <dgm:prSet presAssocID="{C5525FD4-698C-499F-96FA-C9D1C402ECBC}" presName="sibTrans" presStyleLbl="sibTrans2D1" presStyleIdx="3" presStyleCnt="5"/>
      <dgm:spPr/>
      <dgm:t>
        <a:bodyPr/>
        <a:lstStyle/>
        <a:p>
          <a:endParaRPr lang="pt-BR"/>
        </a:p>
      </dgm:t>
    </dgm:pt>
    <dgm:pt modelId="{3D742F85-107F-49B6-8466-FB01BED8266D}" type="pres">
      <dgm:prSet presAssocID="{C5525FD4-698C-499F-96FA-C9D1C402ECBC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D5BC7B85-BBD4-4382-A1A3-81C9B641E4CB}" type="pres">
      <dgm:prSet presAssocID="{9D021C63-B123-4DAF-8FBE-3CB301642D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F0A8D7-A0EB-48FB-835D-D36A265660D9}" type="pres">
      <dgm:prSet presAssocID="{B74D08E2-7257-4144-A3BD-F65B1657889C}" presName="sibTrans" presStyleLbl="sibTrans2D1" presStyleIdx="4" presStyleCnt="5"/>
      <dgm:spPr/>
      <dgm:t>
        <a:bodyPr/>
        <a:lstStyle/>
        <a:p>
          <a:endParaRPr lang="pt-BR"/>
        </a:p>
      </dgm:t>
    </dgm:pt>
    <dgm:pt modelId="{FD94C633-581E-440E-B323-BD83217846EC}" type="pres">
      <dgm:prSet presAssocID="{B74D08E2-7257-4144-A3BD-F65B1657889C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04B6DD71-6DA7-456D-94D5-D71B398A1FFA}" type="presOf" srcId="{C5525FD4-698C-499F-96FA-C9D1C402ECBC}" destId="{C4A632B9-1320-4BD5-84F9-4B77064CA1B8}" srcOrd="0" destOrd="0" presId="urn:microsoft.com/office/officeart/2005/8/layout/cycle2"/>
    <dgm:cxn modelId="{815BF5FA-3A95-41AD-8E51-04E8181CD8C2}" type="presOf" srcId="{3112DA90-5970-4057-95D2-01470FB4C715}" destId="{36908E55-7D83-42B8-9872-D734A0D13E0E}" srcOrd="0" destOrd="0" presId="urn:microsoft.com/office/officeart/2005/8/layout/cycle2"/>
    <dgm:cxn modelId="{A989E748-04C9-4AEE-9946-D1BBCE7F779B}" type="presOf" srcId="{B74D08E2-7257-4144-A3BD-F65B1657889C}" destId="{FD94C633-581E-440E-B323-BD83217846EC}" srcOrd="1" destOrd="0" presId="urn:microsoft.com/office/officeart/2005/8/layout/cycle2"/>
    <dgm:cxn modelId="{BC5C7A6E-E874-45E5-B98F-1A2E632D2A17}" type="presOf" srcId="{09D8715D-A485-4C78-998D-19858BC625F7}" destId="{860E56E8-33AF-4DA6-80A9-C622ADC41C85}" srcOrd="0" destOrd="0" presId="urn:microsoft.com/office/officeart/2005/8/layout/cycle2"/>
    <dgm:cxn modelId="{8F54E6DE-30E5-4641-9497-18999B3BC840}" type="presOf" srcId="{E09E1ED0-F7A6-49E6-A082-FC6432DD36EF}" destId="{5B400CE2-6AF0-4127-9C7E-00270290799A}" srcOrd="0" destOrd="0" presId="urn:microsoft.com/office/officeart/2005/8/layout/cycle2"/>
    <dgm:cxn modelId="{98C4F2C8-3A10-445F-A91A-3CC7BA2C088F}" type="presOf" srcId="{88BB5AC6-8531-42E7-A6C9-A2350B4E033B}" destId="{37E7372B-6DD9-44C5-A507-8F21CF4FA7C6}" srcOrd="0" destOrd="0" presId="urn:microsoft.com/office/officeart/2005/8/layout/cycle2"/>
    <dgm:cxn modelId="{2F6FEF29-22A9-4FBC-B06A-42FF468F64E3}" type="presOf" srcId="{B74D08E2-7257-4144-A3BD-F65B1657889C}" destId="{25F0A8D7-A0EB-48FB-835D-D36A265660D9}" srcOrd="0" destOrd="0" presId="urn:microsoft.com/office/officeart/2005/8/layout/cycle2"/>
    <dgm:cxn modelId="{EE80AEC8-05D4-47EE-B3EA-BBA5EC3D6E13}" type="presOf" srcId="{71721C79-A0AE-42B9-9D52-E9858D07CE00}" destId="{FA833A2C-BFAF-4EB5-835C-18435607E1D7}" srcOrd="1" destOrd="0" presId="urn:microsoft.com/office/officeart/2005/8/layout/cycle2"/>
    <dgm:cxn modelId="{5D1340FF-C75A-414C-B714-0516AAABA53E}" srcId="{1CDD9FAF-9CB5-45B6-AFC3-5A429D922235}" destId="{9D021C63-B123-4DAF-8FBE-3CB301642D7D}" srcOrd="4" destOrd="0" parTransId="{1DF37AB7-7C5C-4D42-9EE3-04EBB810023F}" sibTransId="{B74D08E2-7257-4144-A3BD-F65B1657889C}"/>
    <dgm:cxn modelId="{E41022FE-1C4A-4F46-AEB9-68701FA37C59}" type="presOf" srcId="{1CDD9FAF-9CB5-45B6-AFC3-5A429D922235}" destId="{C35ACFEE-EE94-4123-B67F-AEE1AC4463DB}" srcOrd="0" destOrd="0" presId="urn:microsoft.com/office/officeart/2005/8/layout/cycle2"/>
    <dgm:cxn modelId="{65BA18E6-1C2D-4789-863F-6F97C9490D4E}" type="presOf" srcId="{47DFD940-A5C2-45B9-A139-ADD0208CF606}" destId="{540772D5-2416-4BE5-94D7-01F8BE6FB79A}" srcOrd="0" destOrd="0" presId="urn:microsoft.com/office/officeart/2005/8/layout/cycle2"/>
    <dgm:cxn modelId="{E2F87FE1-03CF-4AB7-9820-A32F054AB2CE}" srcId="{1CDD9FAF-9CB5-45B6-AFC3-5A429D922235}" destId="{DE7E1309-BA01-43E9-94B4-E8DBDFEA52A8}" srcOrd="2" destOrd="0" parTransId="{502DCBF7-12DA-4348-AECB-BB67A00B4049}" sibTransId="{E09E1ED0-F7A6-49E6-A082-FC6432DD36EF}"/>
    <dgm:cxn modelId="{7B41A148-95A0-422E-87B8-DF2C0CAA5DC4}" srcId="{1CDD9FAF-9CB5-45B6-AFC3-5A429D922235}" destId="{47DFD940-A5C2-45B9-A139-ADD0208CF606}" srcOrd="1" destOrd="0" parTransId="{2F64D974-96E2-40E8-BFFB-206AD32CF8EA}" sibTransId="{71721C79-A0AE-42B9-9D52-E9858D07CE00}"/>
    <dgm:cxn modelId="{B63266C2-6C60-4BB1-A67B-5A133C13E056}" srcId="{1CDD9FAF-9CB5-45B6-AFC3-5A429D922235}" destId="{88BB5AC6-8531-42E7-A6C9-A2350B4E033B}" srcOrd="0" destOrd="0" parTransId="{69B380EF-7B1F-4CDB-AB68-331F060058FF}" sibTransId="{09D8715D-A485-4C78-998D-19858BC625F7}"/>
    <dgm:cxn modelId="{249607CD-5195-4062-918C-45454041AE41}" type="presOf" srcId="{9D021C63-B123-4DAF-8FBE-3CB301642D7D}" destId="{D5BC7B85-BBD4-4382-A1A3-81C9B641E4CB}" srcOrd="0" destOrd="0" presId="urn:microsoft.com/office/officeart/2005/8/layout/cycle2"/>
    <dgm:cxn modelId="{C33BCB80-2B0C-4D03-8767-CDF4109050F4}" type="presOf" srcId="{E09E1ED0-F7A6-49E6-A082-FC6432DD36EF}" destId="{6193E893-5826-4CFF-A4C5-46B132B52FE7}" srcOrd="1" destOrd="0" presId="urn:microsoft.com/office/officeart/2005/8/layout/cycle2"/>
    <dgm:cxn modelId="{5EAB7259-AA96-4E8B-8EE5-B78E3287BDF5}" type="presOf" srcId="{09D8715D-A485-4C78-998D-19858BC625F7}" destId="{0BE8CE6D-E66E-4644-9D0E-2A4295B2615B}" srcOrd="1" destOrd="0" presId="urn:microsoft.com/office/officeart/2005/8/layout/cycle2"/>
    <dgm:cxn modelId="{5810D750-DB09-451B-B3A4-9C3F3E661BE4}" type="presOf" srcId="{DE7E1309-BA01-43E9-94B4-E8DBDFEA52A8}" destId="{192BA12F-51A4-42EB-BD49-AC7F2C92E8AC}" srcOrd="0" destOrd="0" presId="urn:microsoft.com/office/officeart/2005/8/layout/cycle2"/>
    <dgm:cxn modelId="{848FA227-2D6E-4AD9-A25A-EB54CE5439E5}" type="presOf" srcId="{71721C79-A0AE-42B9-9D52-E9858D07CE00}" destId="{A01FB65F-4FF0-4B4E-B39E-4DD63FF3585C}" srcOrd="0" destOrd="0" presId="urn:microsoft.com/office/officeart/2005/8/layout/cycle2"/>
    <dgm:cxn modelId="{B0BD5495-31C4-43B4-9525-A5C84E5C100B}" srcId="{1CDD9FAF-9CB5-45B6-AFC3-5A429D922235}" destId="{3112DA90-5970-4057-95D2-01470FB4C715}" srcOrd="3" destOrd="0" parTransId="{0020941A-D152-493C-AE8F-3A47F9F1432D}" sibTransId="{C5525FD4-698C-499F-96FA-C9D1C402ECBC}"/>
    <dgm:cxn modelId="{E2A327E5-BB3A-4801-A44D-0FBE2AF939DE}" type="presOf" srcId="{C5525FD4-698C-499F-96FA-C9D1C402ECBC}" destId="{3D742F85-107F-49B6-8466-FB01BED8266D}" srcOrd="1" destOrd="0" presId="urn:microsoft.com/office/officeart/2005/8/layout/cycle2"/>
    <dgm:cxn modelId="{D83CA115-E3D8-4D32-ADDA-A86EBD0E58C0}" type="presParOf" srcId="{C35ACFEE-EE94-4123-B67F-AEE1AC4463DB}" destId="{37E7372B-6DD9-44C5-A507-8F21CF4FA7C6}" srcOrd="0" destOrd="0" presId="urn:microsoft.com/office/officeart/2005/8/layout/cycle2"/>
    <dgm:cxn modelId="{8BD57E8B-4E64-4A36-9EDA-D8D345C115E1}" type="presParOf" srcId="{C35ACFEE-EE94-4123-B67F-AEE1AC4463DB}" destId="{860E56E8-33AF-4DA6-80A9-C622ADC41C85}" srcOrd="1" destOrd="0" presId="urn:microsoft.com/office/officeart/2005/8/layout/cycle2"/>
    <dgm:cxn modelId="{4D340778-194B-4886-A754-FB11149DF559}" type="presParOf" srcId="{860E56E8-33AF-4DA6-80A9-C622ADC41C85}" destId="{0BE8CE6D-E66E-4644-9D0E-2A4295B2615B}" srcOrd="0" destOrd="0" presId="urn:microsoft.com/office/officeart/2005/8/layout/cycle2"/>
    <dgm:cxn modelId="{108F30AA-2AFB-40D7-A9F3-6CC9CCA05B00}" type="presParOf" srcId="{C35ACFEE-EE94-4123-B67F-AEE1AC4463DB}" destId="{540772D5-2416-4BE5-94D7-01F8BE6FB79A}" srcOrd="2" destOrd="0" presId="urn:microsoft.com/office/officeart/2005/8/layout/cycle2"/>
    <dgm:cxn modelId="{50D68077-8263-4654-8143-59BBA993F7EB}" type="presParOf" srcId="{C35ACFEE-EE94-4123-B67F-AEE1AC4463DB}" destId="{A01FB65F-4FF0-4B4E-B39E-4DD63FF3585C}" srcOrd="3" destOrd="0" presId="urn:microsoft.com/office/officeart/2005/8/layout/cycle2"/>
    <dgm:cxn modelId="{1D4B777C-4DB8-4152-AB70-C70FEC273E94}" type="presParOf" srcId="{A01FB65F-4FF0-4B4E-B39E-4DD63FF3585C}" destId="{FA833A2C-BFAF-4EB5-835C-18435607E1D7}" srcOrd="0" destOrd="0" presId="urn:microsoft.com/office/officeart/2005/8/layout/cycle2"/>
    <dgm:cxn modelId="{3DA1DE93-4BB7-4FF6-B560-C01E2FB7B1DA}" type="presParOf" srcId="{C35ACFEE-EE94-4123-B67F-AEE1AC4463DB}" destId="{192BA12F-51A4-42EB-BD49-AC7F2C92E8AC}" srcOrd="4" destOrd="0" presId="urn:microsoft.com/office/officeart/2005/8/layout/cycle2"/>
    <dgm:cxn modelId="{245C2889-0615-4C31-A523-C23C9C68D7F2}" type="presParOf" srcId="{C35ACFEE-EE94-4123-B67F-AEE1AC4463DB}" destId="{5B400CE2-6AF0-4127-9C7E-00270290799A}" srcOrd="5" destOrd="0" presId="urn:microsoft.com/office/officeart/2005/8/layout/cycle2"/>
    <dgm:cxn modelId="{F3B5FCD9-4C08-4050-81DB-0367AC05F436}" type="presParOf" srcId="{5B400CE2-6AF0-4127-9C7E-00270290799A}" destId="{6193E893-5826-4CFF-A4C5-46B132B52FE7}" srcOrd="0" destOrd="0" presId="urn:microsoft.com/office/officeart/2005/8/layout/cycle2"/>
    <dgm:cxn modelId="{F42E5301-63BF-4137-8293-1DA6D6599405}" type="presParOf" srcId="{C35ACFEE-EE94-4123-B67F-AEE1AC4463DB}" destId="{36908E55-7D83-42B8-9872-D734A0D13E0E}" srcOrd="6" destOrd="0" presId="urn:microsoft.com/office/officeart/2005/8/layout/cycle2"/>
    <dgm:cxn modelId="{5526F70A-2FE5-4A6C-B13E-5A926EA42948}" type="presParOf" srcId="{C35ACFEE-EE94-4123-B67F-AEE1AC4463DB}" destId="{C4A632B9-1320-4BD5-84F9-4B77064CA1B8}" srcOrd="7" destOrd="0" presId="urn:microsoft.com/office/officeart/2005/8/layout/cycle2"/>
    <dgm:cxn modelId="{82E2EC1C-4039-4A47-856A-D245D562C972}" type="presParOf" srcId="{C4A632B9-1320-4BD5-84F9-4B77064CA1B8}" destId="{3D742F85-107F-49B6-8466-FB01BED8266D}" srcOrd="0" destOrd="0" presId="urn:microsoft.com/office/officeart/2005/8/layout/cycle2"/>
    <dgm:cxn modelId="{EFBBE12D-E5A1-4EB8-9267-614888253B24}" type="presParOf" srcId="{C35ACFEE-EE94-4123-B67F-AEE1AC4463DB}" destId="{D5BC7B85-BBD4-4382-A1A3-81C9B641E4CB}" srcOrd="8" destOrd="0" presId="urn:microsoft.com/office/officeart/2005/8/layout/cycle2"/>
    <dgm:cxn modelId="{2B5F93BC-7CAE-4F58-977B-A5AF99678244}" type="presParOf" srcId="{C35ACFEE-EE94-4123-B67F-AEE1AC4463DB}" destId="{25F0A8D7-A0EB-48FB-835D-D36A265660D9}" srcOrd="9" destOrd="0" presId="urn:microsoft.com/office/officeart/2005/8/layout/cycle2"/>
    <dgm:cxn modelId="{3DF8442F-A721-4307-8923-E6E6F17237C2}" type="presParOf" srcId="{25F0A8D7-A0EB-48FB-835D-D36A265660D9}" destId="{FD94C633-581E-440E-B323-BD83217846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183255-D1DE-4624-B4D9-11C094AEA6B2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2C2D856-7C9B-44B8-9836-F0A8DEBAAE55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</a:rPr>
            <a:t>Grêmio estudantil</a:t>
          </a:r>
          <a:endParaRPr lang="pt-BR" dirty="0">
            <a:solidFill>
              <a:schemeClr val="bg2">
                <a:lumMod val="75000"/>
              </a:schemeClr>
            </a:solidFill>
            <a:latin typeface="Arial Black" pitchFamily="34" charset="0"/>
          </a:endParaRPr>
        </a:p>
      </dgm:t>
    </dgm:pt>
    <dgm:pt modelId="{3E7437C9-98C9-400E-BB0A-3200B4CC13B7}" type="parTrans" cxnId="{4648E951-BD89-438E-B9CD-6E06ED61629F}">
      <dgm:prSet/>
      <dgm:spPr/>
      <dgm:t>
        <a:bodyPr/>
        <a:lstStyle/>
        <a:p>
          <a:endParaRPr lang="pt-BR"/>
        </a:p>
      </dgm:t>
    </dgm:pt>
    <dgm:pt modelId="{DB438106-6EAB-4A8F-8FA0-AF3E155D5232}" type="sibTrans" cxnId="{4648E951-BD89-438E-B9CD-6E06ED61629F}">
      <dgm:prSet/>
      <dgm:spPr/>
      <dgm:t>
        <a:bodyPr/>
        <a:lstStyle/>
        <a:p>
          <a:endParaRPr lang="pt-BR"/>
        </a:p>
      </dgm:t>
    </dgm:pt>
    <dgm:pt modelId="{A11DCF26-7600-478B-A5CF-ED2157902AC6}">
      <dgm:prSet phldrT="[Texto]"/>
      <dgm:spPr>
        <a:ln w="38100">
          <a:solidFill>
            <a:srgbClr val="FF0000"/>
          </a:solidFill>
        </a:ln>
      </dgm:spPr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Dia do Grêmio</a:t>
          </a:r>
          <a:endParaRPr lang="pt-BR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69B9B4-0DB5-4C28-9D9F-4B869A53E437}" type="parTrans" cxnId="{7D9D2E94-AB98-4FEE-8484-72ECC91EF2AA}">
      <dgm:prSet/>
      <dgm:spPr/>
      <dgm:t>
        <a:bodyPr/>
        <a:lstStyle/>
        <a:p>
          <a:endParaRPr lang="pt-BR"/>
        </a:p>
      </dgm:t>
    </dgm:pt>
    <dgm:pt modelId="{F67EF594-ADFE-4EEA-BDA7-83297CFB2BB8}" type="sibTrans" cxnId="{7D9D2E94-AB98-4FEE-8484-72ECC91EF2AA}">
      <dgm:prSet/>
      <dgm:spPr/>
      <dgm:t>
        <a:bodyPr/>
        <a:lstStyle/>
        <a:p>
          <a:endParaRPr lang="pt-BR"/>
        </a:p>
      </dgm:t>
    </dgm:pt>
    <dgm:pt modelId="{8A17216F-A4C6-4D79-AAA1-0F96FC0790FB}">
      <dgm:prSet phldrT="[Texto]"/>
      <dgm:spPr>
        <a:ln w="38100">
          <a:solidFill>
            <a:srgbClr val="FF0000"/>
          </a:solidFill>
        </a:ln>
      </dgm:spPr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Atlética do Ginásio do Areal</a:t>
          </a:r>
          <a:endParaRPr lang="pt-BR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6FE1DF-D750-487F-83FC-16232BEF705F}" type="parTrans" cxnId="{DD4A40FF-3760-4E02-9DFA-20C066D6BC80}">
      <dgm:prSet/>
      <dgm:spPr/>
      <dgm:t>
        <a:bodyPr/>
        <a:lstStyle/>
        <a:p>
          <a:endParaRPr lang="pt-BR"/>
        </a:p>
      </dgm:t>
    </dgm:pt>
    <dgm:pt modelId="{6C3FABFC-6790-41F0-93F6-3E97DADC4BC0}" type="sibTrans" cxnId="{DD4A40FF-3760-4E02-9DFA-20C066D6BC80}">
      <dgm:prSet/>
      <dgm:spPr/>
      <dgm:t>
        <a:bodyPr/>
        <a:lstStyle/>
        <a:p>
          <a:endParaRPr lang="pt-BR"/>
        </a:p>
      </dgm:t>
    </dgm:pt>
    <dgm:pt modelId="{3AF0D52E-33E7-4285-809A-975EE17A10B6}">
      <dgm:prSet phldrT="[Texto]"/>
      <dgm:spPr>
        <a:ln w="38100">
          <a:solidFill>
            <a:srgbClr val="FF0000"/>
          </a:solidFill>
        </a:ln>
      </dgm:spPr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Sarau cultural</a:t>
          </a:r>
          <a:endParaRPr lang="pt-BR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3881A6-CB47-4537-8831-D368A96FD877}" type="parTrans" cxnId="{1C8668CF-FA5E-4F61-A446-84539BC531CA}">
      <dgm:prSet/>
      <dgm:spPr/>
      <dgm:t>
        <a:bodyPr/>
        <a:lstStyle/>
        <a:p>
          <a:endParaRPr lang="pt-BR"/>
        </a:p>
      </dgm:t>
    </dgm:pt>
    <dgm:pt modelId="{C7EF54DF-AB51-4102-9BB9-28AF14DDD6A4}" type="sibTrans" cxnId="{1C8668CF-FA5E-4F61-A446-84539BC531CA}">
      <dgm:prSet/>
      <dgm:spPr/>
      <dgm:t>
        <a:bodyPr/>
        <a:lstStyle/>
        <a:p>
          <a:endParaRPr lang="pt-BR"/>
        </a:p>
      </dgm:t>
    </dgm:pt>
    <dgm:pt modelId="{DD312692-A40A-42E4-9E9C-2CEF3C2CCB92}">
      <dgm:prSet phldrT="[Texto]"/>
      <dgm:spPr>
        <a:ln w="38100">
          <a:solidFill>
            <a:srgbClr val="FF0000"/>
          </a:solidFill>
        </a:ln>
      </dgm:spPr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Eco modelo</a:t>
          </a:r>
          <a:endParaRPr lang="pt-BR" dirty="0">
            <a:solidFill>
              <a:schemeClr val="bg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2349AB-B1BD-4302-82EF-E0767699840F}" type="parTrans" cxnId="{BF34FA68-4A35-48FE-A488-F6CEAB2C9D72}">
      <dgm:prSet/>
      <dgm:spPr/>
      <dgm:t>
        <a:bodyPr/>
        <a:lstStyle/>
        <a:p>
          <a:endParaRPr lang="pt-BR"/>
        </a:p>
      </dgm:t>
    </dgm:pt>
    <dgm:pt modelId="{19CC96B6-7822-4E64-82B7-0DE4EB9F7100}" type="sibTrans" cxnId="{BF34FA68-4A35-48FE-A488-F6CEAB2C9D72}">
      <dgm:prSet/>
      <dgm:spPr/>
      <dgm:t>
        <a:bodyPr/>
        <a:lstStyle/>
        <a:p>
          <a:endParaRPr lang="pt-BR"/>
        </a:p>
      </dgm:t>
    </dgm:pt>
    <dgm:pt modelId="{75329920-33EC-4004-9923-01135C0B0FD4}" type="pres">
      <dgm:prSet presAssocID="{8F183255-D1DE-4624-B4D9-11C094AEA6B2}" presName="cycle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599FC2-D5C1-4BF4-884F-C48F4390505D}" type="pres">
      <dgm:prSet presAssocID="{12C2D856-7C9B-44B8-9836-F0A8DEBAAE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F71A3F-822D-4827-9E19-E816AFEBA1BA}" type="pres">
      <dgm:prSet presAssocID="{12C2D856-7C9B-44B8-9836-F0A8DEBAAE55}" presName="spNode" presStyleCnt="0"/>
      <dgm:spPr/>
    </dgm:pt>
    <dgm:pt modelId="{798BDFA8-6D92-4418-A2D3-BAE9BED3E1F4}" type="pres">
      <dgm:prSet presAssocID="{DB438106-6EAB-4A8F-8FA0-AF3E155D5232}" presName="sibTrans" presStyleLbl="sibTrans1D1" presStyleIdx="0" presStyleCnt="5"/>
      <dgm:spPr/>
      <dgm:t>
        <a:bodyPr/>
        <a:lstStyle/>
        <a:p>
          <a:endParaRPr lang="pt-BR"/>
        </a:p>
      </dgm:t>
    </dgm:pt>
    <dgm:pt modelId="{111871D1-A7D5-4C36-97A3-2CBB301FEB60}" type="pres">
      <dgm:prSet presAssocID="{A11DCF26-7600-478B-A5CF-ED2157902A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40D07C-3847-4EFC-8305-9A28048578D8}" type="pres">
      <dgm:prSet presAssocID="{A11DCF26-7600-478B-A5CF-ED2157902AC6}" presName="spNode" presStyleCnt="0"/>
      <dgm:spPr/>
    </dgm:pt>
    <dgm:pt modelId="{21ADDF93-2631-4A52-9F24-0D1326EC0AF7}" type="pres">
      <dgm:prSet presAssocID="{F67EF594-ADFE-4EEA-BDA7-83297CFB2BB8}" presName="sibTrans" presStyleLbl="sibTrans1D1" presStyleIdx="1" presStyleCnt="5"/>
      <dgm:spPr/>
      <dgm:t>
        <a:bodyPr/>
        <a:lstStyle/>
        <a:p>
          <a:endParaRPr lang="pt-BR"/>
        </a:p>
      </dgm:t>
    </dgm:pt>
    <dgm:pt modelId="{C191DCB9-A7FF-4CC2-BE69-797B20D80F38}" type="pres">
      <dgm:prSet presAssocID="{8A17216F-A4C6-4D79-AAA1-0F96FC0790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88785B-E3BF-4274-93B5-FC767E02728E}" type="pres">
      <dgm:prSet presAssocID="{8A17216F-A4C6-4D79-AAA1-0F96FC0790FB}" presName="spNode" presStyleCnt="0"/>
      <dgm:spPr/>
    </dgm:pt>
    <dgm:pt modelId="{8EBDD0C2-FC82-4A49-95C9-138CBE946727}" type="pres">
      <dgm:prSet presAssocID="{6C3FABFC-6790-41F0-93F6-3E97DADC4BC0}" presName="sibTrans" presStyleLbl="sibTrans1D1" presStyleIdx="2" presStyleCnt="5"/>
      <dgm:spPr/>
      <dgm:t>
        <a:bodyPr/>
        <a:lstStyle/>
        <a:p>
          <a:endParaRPr lang="pt-BR"/>
        </a:p>
      </dgm:t>
    </dgm:pt>
    <dgm:pt modelId="{E6581FB7-B1BC-46F9-BB54-042D1DA4C31D}" type="pres">
      <dgm:prSet presAssocID="{3AF0D52E-33E7-4285-809A-975EE17A10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C4630E-BCBD-4F61-80D1-94A4E149E490}" type="pres">
      <dgm:prSet presAssocID="{3AF0D52E-33E7-4285-809A-975EE17A10B6}" presName="spNode" presStyleCnt="0"/>
      <dgm:spPr/>
    </dgm:pt>
    <dgm:pt modelId="{D617B80D-3A3B-4104-AC59-B9533EC86809}" type="pres">
      <dgm:prSet presAssocID="{C7EF54DF-AB51-4102-9BB9-28AF14DDD6A4}" presName="sibTrans" presStyleLbl="sibTrans1D1" presStyleIdx="3" presStyleCnt="5"/>
      <dgm:spPr/>
      <dgm:t>
        <a:bodyPr/>
        <a:lstStyle/>
        <a:p>
          <a:endParaRPr lang="pt-BR"/>
        </a:p>
      </dgm:t>
    </dgm:pt>
    <dgm:pt modelId="{5AA19912-EDF6-461A-A6E9-4AA8D49E5F89}" type="pres">
      <dgm:prSet presAssocID="{DD312692-A40A-42E4-9E9C-2CEF3C2CCB9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E52C61-ABB0-49D9-A27F-84E58B664A85}" type="pres">
      <dgm:prSet presAssocID="{DD312692-A40A-42E4-9E9C-2CEF3C2CCB92}" presName="spNode" presStyleCnt="0"/>
      <dgm:spPr/>
    </dgm:pt>
    <dgm:pt modelId="{109C4F1E-A83A-48A7-AA6E-8682A7A1706A}" type="pres">
      <dgm:prSet presAssocID="{19CC96B6-7822-4E64-82B7-0DE4EB9F7100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491B2639-D454-418B-B724-2AE5B7C1F0C2}" type="presOf" srcId="{8A17216F-A4C6-4D79-AAA1-0F96FC0790FB}" destId="{C191DCB9-A7FF-4CC2-BE69-797B20D80F38}" srcOrd="0" destOrd="0" presId="urn:microsoft.com/office/officeart/2005/8/layout/cycle5"/>
    <dgm:cxn modelId="{497C462F-40A8-4080-9929-3D4D7094FC29}" type="presOf" srcId="{DD312692-A40A-42E4-9E9C-2CEF3C2CCB92}" destId="{5AA19912-EDF6-461A-A6E9-4AA8D49E5F89}" srcOrd="0" destOrd="0" presId="urn:microsoft.com/office/officeart/2005/8/layout/cycle5"/>
    <dgm:cxn modelId="{1C8668CF-FA5E-4F61-A446-84539BC531CA}" srcId="{8F183255-D1DE-4624-B4D9-11C094AEA6B2}" destId="{3AF0D52E-33E7-4285-809A-975EE17A10B6}" srcOrd="3" destOrd="0" parTransId="{6B3881A6-CB47-4537-8831-D368A96FD877}" sibTransId="{C7EF54DF-AB51-4102-9BB9-28AF14DDD6A4}"/>
    <dgm:cxn modelId="{AF1FA52B-5D45-492F-9F55-80BD8238913C}" type="presOf" srcId="{C7EF54DF-AB51-4102-9BB9-28AF14DDD6A4}" destId="{D617B80D-3A3B-4104-AC59-B9533EC86809}" srcOrd="0" destOrd="0" presId="urn:microsoft.com/office/officeart/2005/8/layout/cycle5"/>
    <dgm:cxn modelId="{93D74707-3C3C-492A-9A65-98A3B348B2E6}" type="presOf" srcId="{6C3FABFC-6790-41F0-93F6-3E97DADC4BC0}" destId="{8EBDD0C2-FC82-4A49-95C9-138CBE946727}" srcOrd="0" destOrd="0" presId="urn:microsoft.com/office/officeart/2005/8/layout/cycle5"/>
    <dgm:cxn modelId="{B2BE58A0-A0DD-47F4-8DA9-D867FAE2C272}" type="presOf" srcId="{DB438106-6EAB-4A8F-8FA0-AF3E155D5232}" destId="{798BDFA8-6D92-4418-A2D3-BAE9BED3E1F4}" srcOrd="0" destOrd="0" presId="urn:microsoft.com/office/officeart/2005/8/layout/cycle5"/>
    <dgm:cxn modelId="{40B13D9E-AB17-4E75-9A8B-EA118122D310}" type="presOf" srcId="{12C2D856-7C9B-44B8-9836-F0A8DEBAAE55}" destId="{48599FC2-D5C1-4BF4-884F-C48F4390505D}" srcOrd="0" destOrd="0" presId="urn:microsoft.com/office/officeart/2005/8/layout/cycle5"/>
    <dgm:cxn modelId="{3D41C6C4-2ADF-480B-9352-4FBE98BB264B}" type="presOf" srcId="{19CC96B6-7822-4E64-82B7-0DE4EB9F7100}" destId="{109C4F1E-A83A-48A7-AA6E-8682A7A1706A}" srcOrd="0" destOrd="0" presId="urn:microsoft.com/office/officeart/2005/8/layout/cycle5"/>
    <dgm:cxn modelId="{7D9D2E94-AB98-4FEE-8484-72ECC91EF2AA}" srcId="{8F183255-D1DE-4624-B4D9-11C094AEA6B2}" destId="{A11DCF26-7600-478B-A5CF-ED2157902AC6}" srcOrd="1" destOrd="0" parTransId="{D169B9B4-0DB5-4C28-9D9F-4B869A53E437}" sibTransId="{F67EF594-ADFE-4EEA-BDA7-83297CFB2BB8}"/>
    <dgm:cxn modelId="{4F5F6324-E373-43E8-9783-FDA0FFB64FE5}" type="presOf" srcId="{3AF0D52E-33E7-4285-809A-975EE17A10B6}" destId="{E6581FB7-B1BC-46F9-BB54-042D1DA4C31D}" srcOrd="0" destOrd="0" presId="urn:microsoft.com/office/officeart/2005/8/layout/cycle5"/>
    <dgm:cxn modelId="{DD4A40FF-3760-4E02-9DFA-20C066D6BC80}" srcId="{8F183255-D1DE-4624-B4D9-11C094AEA6B2}" destId="{8A17216F-A4C6-4D79-AAA1-0F96FC0790FB}" srcOrd="2" destOrd="0" parTransId="{CA6FE1DF-D750-487F-83FC-16232BEF705F}" sibTransId="{6C3FABFC-6790-41F0-93F6-3E97DADC4BC0}"/>
    <dgm:cxn modelId="{658A189A-6875-4DC9-A55E-F6A29B07EB00}" type="presOf" srcId="{A11DCF26-7600-478B-A5CF-ED2157902AC6}" destId="{111871D1-A7D5-4C36-97A3-2CBB301FEB60}" srcOrd="0" destOrd="0" presId="urn:microsoft.com/office/officeart/2005/8/layout/cycle5"/>
    <dgm:cxn modelId="{A887D9C8-7A9B-44BD-81BB-86A2F71A862D}" type="presOf" srcId="{8F183255-D1DE-4624-B4D9-11C094AEA6B2}" destId="{75329920-33EC-4004-9923-01135C0B0FD4}" srcOrd="0" destOrd="0" presId="urn:microsoft.com/office/officeart/2005/8/layout/cycle5"/>
    <dgm:cxn modelId="{4648E951-BD89-438E-B9CD-6E06ED61629F}" srcId="{8F183255-D1DE-4624-B4D9-11C094AEA6B2}" destId="{12C2D856-7C9B-44B8-9836-F0A8DEBAAE55}" srcOrd="0" destOrd="0" parTransId="{3E7437C9-98C9-400E-BB0A-3200B4CC13B7}" sibTransId="{DB438106-6EAB-4A8F-8FA0-AF3E155D5232}"/>
    <dgm:cxn modelId="{3567DD51-BB38-43DC-A628-65E18532DE66}" type="presOf" srcId="{F67EF594-ADFE-4EEA-BDA7-83297CFB2BB8}" destId="{21ADDF93-2631-4A52-9F24-0D1326EC0AF7}" srcOrd="0" destOrd="0" presId="urn:microsoft.com/office/officeart/2005/8/layout/cycle5"/>
    <dgm:cxn modelId="{BF34FA68-4A35-48FE-A488-F6CEAB2C9D72}" srcId="{8F183255-D1DE-4624-B4D9-11C094AEA6B2}" destId="{DD312692-A40A-42E4-9E9C-2CEF3C2CCB92}" srcOrd="4" destOrd="0" parTransId="{9D2349AB-B1BD-4302-82EF-E0767699840F}" sibTransId="{19CC96B6-7822-4E64-82B7-0DE4EB9F7100}"/>
    <dgm:cxn modelId="{7DA70672-F078-4425-A8A5-2906DB7EAE68}" type="presParOf" srcId="{75329920-33EC-4004-9923-01135C0B0FD4}" destId="{48599FC2-D5C1-4BF4-884F-C48F4390505D}" srcOrd="0" destOrd="0" presId="urn:microsoft.com/office/officeart/2005/8/layout/cycle5"/>
    <dgm:cxn modelId="{1AC93AB6-E0F5-4ECF-8E09-3271F3E77810}" type="presParOf" srcId="{75329920-33EC-4004-9923-01135C0B0FD4}" destId="{9BF71A3F-822D-4827-9E19-E816AFEBA1BA}" srcOrd="1" destOrd="0" presId="urn:microsoft.com/office/officeart/2005/8/layout/cycle5"/>
    <dgm:cxn modelId="{7CB85ADC-3DEC-4730-901D-2DAF4ED791AD}" type="presParOf" srcId="{75329920-33EC-4004-9923-01135C0B0FD4}" destId="{798BDFA8-6D92-4418-A2D3-BAE9BED3E1F4}" srcOrd="2" destOrd="0" presId="urn:microsoft.com/office/officeart/2005/8/layout/cycle5"/>
    <dgm:cxn modelId="{7A710009-A0F5-4751-8A5D-1CBE5D9A9D64}" type="presParOf" srcId="{75329920-33EC-4004-9923-01135C0B0FD4}" destId="{111871D1-A7D5-4C36-97A3-2CBB301FEB60}" srcOrd="3" destOrd="0" presId="urn:microsoft.com/office/officeart/2005/8/layout/cycle5"/>
    <dgm:cxn modelId="{E8951594-E6AA-4504-A4A8-8299CEF708E5}" type="presParOf" srcId="{75329920-33EC-4004-9923-01135C0B0FD4}" destId="{4A40D07C-3847-4EFC-8305-9A28048578D8}" srcOrd="4" destOrd="0" presId="urn:microsoft.com/office/officeart/2005/8/layout/cycle5"/>
    <dgm:cxn modelId="{49973999-2574-4A5C-BADA-335F6291879C}" type="presParOf" srcId="{75329920-33EC-4004-9923-01135C0B0FD4}" destId="{21ADDF93-2631-4A52-9F24-0D1326EC0AF7}" srcOrd="5" destOrd="0" presId="urn:microsoft.com/office/officeart/2005/8/layout/cycle5"/>
    <dgm:cxn modelId="{BDD96541-04B5-43C7-BD05-3FDC530C1D18}" type="presParOf" srcId="{75329920-33EC-4004-9923-01135C0B0FD4}" destId="{C191DCB9-A7FF-4CC2-BE69-797B20D80F38}" srcOrd="6" destOrd="0" presId="urn:microsoft.com/office/officeart/2005/8/layout/cycle5"/>
    <dgm:cxn modelId="{EF6149BC-D81C-4319-B5AF-18ABB3EB2EFF}" type="presParOf" srcId="{75329920-33EC-4004-9923-01135C0B0FD4}" destId="{1D88785B-E3BF-4274-93B5-FC767E02728E}" srcOrd="7" destOrd="0" presId="urn:microsoft.com/office/officeart/2005/8/layout/cycle5"/>
    <dgm:cxn modelId="{5BCCBFA8-2860-428A-8DAC-400C46F0ADC6}" type="presParOf" srcId="{75329920-33EC-4004-9923-01135C0B0FD4}" destId="{8EBDD0C2-FC82-4A49-95C9-138CBE946727}" srcOrd="8" destOrd="0" presId="urn:microsoft.com/office/officeart/2005/8/layout/cycle5"/>
    <dgm:cxn modelId="{7710CBFC-2E58-4A41-9B9E-36EC3C690640}" type="presParOf" srcId="{75329920-33EC-4004-9923-01135C0B0FD4}" destId="{E6581FB7-B1BC-46F9-BB54-042D1DA4C31D}" srcOrd="9" destOrd="0" presId="urn:microsoft.com/office/officeart/2005/8/layout/cycle5"/>
    <dgm:cxn modelId="{1007F178-AC2A-4361-A954-3884F4066A5E}" type="presParOf" srcId="{75329920-33EC-4004-9923-01135C0B0FD4}" destId="{4BC4630E-BCBD-4F61-80D1-94A4E149E490}" srcOrd="10" destOrd="0" presId="urn:microsoft.com/office/officeart/2005/8/layout/cycle5"/>
    <dgm:cxn modelId="{CAF9F949-559E-48C0-9EFF-679EE2339C71}" type="presParOf" srcId="{75329920-33EC-4004-9923-01135C0B0FD4}" destId="{D617B80D-3A3B-4104-AC59-B9533EC86809}" srcOrd="11" destOrd="0" presId="urn:microsoft.com/office/officeart/2005/8/layout/cycle5"/>
    <dgm:cxn modelId="{663FFF0B-9A75-4239-BAC6-8457AB7FCD22}" type="presParOf" srcId="{75329920-33EC-4004-9923-01135C0B0FD4}" destId="{5AA19912-EDF6-461A-A6E9-4AA8D49E5F89}" srcOrd="12" destOrd="0" presId="urn:microsoft.com/office/officeart/2005/8/layout/cycle5"/>
    <dgm:cxn modelId="{4ABCB2D6-2524-4B97-86BF-5A373F0F558F}" type="presParOf" srcId="{75329920-33EC-4004-9923-01135C0B0FD4}" destId="{EDE52C61-ABB0-49D9-A27F-84E58B664A85}" srcOrd="13" destOrd="0" presId="urn:microsoft.com/office/officeart/2005/8/layout/cycle5"/>
    <dgm:cxn modelId="{D60E90F2-81C5-4D90-ABF1-9771B017CFA7}" type="presParOf" srcId="{75329920-33EC-4004-9923-01135C0B0FD4}" destId="{109C4F1E-A83A-48A7-AA6E-8682A7A1706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AD29CE-0CC7-4362-8A5E-94867FE8E47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8392780-B398-448A-9542-0DA6527B2D3A}">
      <dgm:prSet phldrT="[Texto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Jornal</a:t>
          </a:r>
          <a:endParaRPr lang="pt-BR" dirty="0">
            <a:solidFill>
              <a:schemeClr val="tx1"/>
            </a:solidFill>
          </a:endParaRPr>
        </a:p>
      </dgm:t>
    </dgm:pt>
    <dgm:pt modelId="{D714AF52-620B-40E2-B63F-E042FF1EFB3C}" type="parTrans" cxnId="{B3A9C9BD-5189-444B-8191-3A527B0D9406}">
      <dgm:prSet/>
      <dgm:spPr/>
      <dgm:t>
        <a:bodyPr/>
        <a:lstStyle/>
        <a:p>
          <a:endParaRPr lang="pt-BR"/>
        </a:p>
      </dgm:t>
    </dgm:pt>
    <dgm:pt modelId="{56D4CAD1-1CDD-4F73-9441-D213341EAC9A}" type="sibTrans" cxnId="{B3A9C9BD-5189-444B-8191-3A527B0D9406}">
      <dgm:prSet/>
      <dgm:spPr/>
      <dgm:t>
        <a:bodyPr/>
        <a:lstStyle/>
        <a:p>
          <a:endParaRPr lang="pt-BR"/>
        </a:p>
      </dgm:t>
    </dgm:pt>
    <dgm:pt modelId="{214C2C80-FA43-4DCB-8EF1-F7465BBF20CD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Entrevistas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703156F0-DCCD-4029-8E6A-7C481C51B70D}" type="parTrans" cxnId="{B747D311-C0DE-4D75-8EE1-09C7EB911A03}">
      <dgm:prSet/>
      <dgm:spPr/>
      <dgm:t>
        <a:bodyPr/>
        <a:lstStyle/>
        <a:p>
          <a:endParaRPr lang="pt-BR"/>
        </a:p>
      </dgm:t>
    </dgm:pt>
    <dgm:pt modelId="{514A6DF0-B9B0-4515-AA28-E8B8DB48F5F7}" type="sibTrans" cxnId="{B747D311-C0DE-4D75-8EE1-09C7EB911A03}">
      <dgm:prSet/>
      <dgm:spPr/>
      <dgm:t>
        <a:bodyPr/>
        <a:lstStyle/>
        <a:p>
          <a:endParaRPr lang="pt-BR"/>
        </a:p>
      </dgm:t>
    </dgm:pt>
    <dgm:pt modelId="{19446F84-DD10-40A7-AB94-28444E73C1AA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Mural do Areal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4C23FE89-EA54-4E50-8DF1-A1DA407E0570}" type="parTrans" cxnId="{80F0DA2F-DC26-4B60-BEF5-D8E7B747F0A2}">
      <dgm:prSet/>
      <dgm:spPr/>
      <dgm:t>
        <a:bodyPr/>
        <a:lstStyle/>
        <a:p>
          <a:endParaRPr lang="pt-BR"/>
        </a:p>
      </dgm:t>
    </dgm:pt>
    <dgm:pt modelId="{E3B59FB4-5529-41D7-B8FA-95B04580CE6E}" type="sibTrans" cxnId="{80F0DA2F-DC26-4B60-BEF5-D8E7B747F0A2}">
      <dgm:prSet/>
      <dgm:spPr/>
      <dgm:t>
        <a:bodyPr/>
        <a:lstStyle/>
        <a:p>
          <a:endParaRPr lang="pt-BR"/>
        </a:p>
      </dgm:t>
    </dgm:pt>
    <dgm:pt modelId="{6D586165-18DD-4173-B78A-40C80B87C15E}">
      <dgm:prSet phldrT="[Texto]"/>
      <dgm:spPr/>
      <dgm:t>
        <a:bodyPr/>
        <a:lstStyle/>
        <a:p>
          <a:r>
            <a:rPr lang="pt-BR" dirty="0" smtClean="0">
              <a:solidFill>
                <a:schemeClr val="bg2">
                  <a:lumMod val="75000"/>
                </a:schemeClr>
              </a:solidFill>
            </a:rPr>
            <a:t>Quadrinhos</a:t>
          </a:r>
          <a:endParaRPr lang="pt-BR" dirty="0">
            <a:solidFill>
              <a:schemeClr val="bg2">
                <a:lumMod val="75000"/>
              </a:schemeClr>
            </a:solidFill>
          </a:endParaRPr>
        </a:p>
      </dgm:t>
    </dgm:pt>
    <dgm:pt modelId="{0FB0C2E5-AD3A-4573-A284-FAC09CBF58D3}" type="parTrans" cxnId="{4B3EF414-CD75-42AA-9D9C-F58320561E03}">
      <dgm:prSet/>
      <dgm:spPr/>
      <dgm:t>
        <a:bodyPr/>
        <a:lstStyle/>
        <a:p>
          <a:endParaRPr lang="pt-BR"/>
        </a:p>
      </dgm:t>
    </dgm:pt>
    <dgm:pt modelId="{8429FD32-D880-4B13-9B7D-90C28CDA0B2B}" type="sibTrans" cxnId="{4B3EF414-CD75-42AA-9D9C-F58320561E03}">
      <dgm:prSet/>
      <dgm:spPr/>
      <dgm:t>
        <a:bodyPr/>
        <a:lstStyle/>
        <a:p>
          <a:endParaRPr lang="pt-BR"/>
        </a:p>
      </dgm:t>
    </dgm:pt>
    <dgm:pt modelId="{F542BCA0-3A40-48F6-B488-62B28A433FFB}" type="pres">
      <dgm:prSet presAssocID="{40AD29CE-0CC7-4362-8A5E-94867FE8E4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0F9BFA2-DA6A-49B8-86B2-0E6E438E1D22}" type="pres">
      <dgm:prSet presAssocID="{68392780-B398-448A-9542-0DA6527B2D3A}" presName="centerShape" presStyleLbl="node0" presStyleIdx="0" presStyleCnt="1"/>
      <dgm:spPr/>
      <dgm:t>
        <a:bodyPr/>
        <a:lstStyle/>
        <a:p>
          <a:endParaRPr lang="pt-BR"/>
        </a:p>
      </dgm:t>
    </dgm:pt>
    <dgm:pt modelId="{F30D68F2-EAC8-47E9-83D9-6FE73F27067A}" type="pres">
      <dgm:prSet presAssocID="{703156F0-DCCD-4029-8E6A-7C481C51B70D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42DF4E6B-5C1D-443F-B824-FD0CA89E5FB6}" type="pres">
      <dgm:prSet presAssocID="{214C2C80-FA43-4DCB-8EF1-F7465BBF20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A36E62-948A-4DBE-897E-DF50D4E1D8FF}" type="pres">
      <dgm:prSet presAssocID="{4C23FE89-EA54-4E50-8DF1-A1DA407E0570}" presName="parTrans" presStyleLbl="bgSibTrans2D1" presStyleIdx="1" presStyleCnt="3" custScaleX="74215"/>
      <dgm:spPr/>
      <dgm:t>
        <a:bodyPr/>
        <a:lstStyle/>
        <a:p>
          <a:endParaRPr lang="pt-BR"/>
        </a:p>
      </dgm:t>
    </dgm:pt>
    <dgm:pt modelId="{3E51A403-FB66-406A-9E74-71D4BE091499}" type="pres">
      <dgm:prSet presAssocID="{19446F84-DD10-40A7-AB94-28444E73C1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A0731B-CE9F-4120-BA09-F1FCFA516DF7}" type="pres">
      <dgm:prSet presAssocID="{0FB0C2E5-AD3A-4573-A284-FAC09CBF58D3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BCA24912-F823-4B9C-AF11-155A9EEC0FF2}" type="pres">
      <dgm:prSet presAssocID="{6D586165-18DD-4173-B78A-40C80B87C15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B3EF414-CD75-42AA-9D9C-F58320561E03}" srcId="{68392780-B398-448A-9542-0DA6527B2D3A}" destId="{6D586165-18DD-4173-B78A-40C80B87C15E}" srcOrd="2" destOrd="0" parTransId="{0FB0C2E5-AD3A-4573-A284-FAC09CBF58D3}" sibTransId="{8429FD32-D880-4B13-9B7D-90C28CDA0B2B}"/>
    <dgm:cxn modelId="{128D3514-D6F0-4E28-AE1A-9EAE500B301C}" type="presOf" srcId="{68392780-B398-448A-9542-0DA6527B2D3A}" destId="{A0F9BFA2-DA6A-49B8-86B2-0E6E438E1D22}" srcOrd="0" destOrd="0" presId="urn:microsoft.com/office/officeart/2005/8/layout/radial4"/>
    <dgm:cxn modelId="{FE581A5E-F430-4609-84D1-71874ACF09BB}" type="presOf" srcId="{6D586165-18DD-4173-B78A-40C80B87C15E}" destId="{BCA24912-F823-4B9C-AF11-155A9EEC0FF2}" srcOrd="0" destOrd="0" presId="urn:microsoft.com/office/officeart/2005/8/layout/radial4"/>
    <dgm:cxn modelId="{84CE148D-4A7E-44FA-A458-1E5E6C1676E3}" type="presOf" srcId="{19446F84-DD10-40A7-AB94-28444E73C1AA}" destId="{3E51A403-FB66-406A-9E74-71D4BE091499}" srcOrd="0" destOrd="0" presId="urn:microsoft.com/office/officeart/2005/8/layout/radial4"/>
    <dgm:cxn modelId="{06946EB9-55B8-4314-86AD-C940B7743878}" type="presOf" srcId="{703156F0-DCCD-4029-8E6A-7C481C51B70D}" destId="{F30D68F2-EAC8-47E9-83D9-6FE73F27067A}" srcOrd="0" destOrd="0" presId="urn:microsoft.com/office/officeart/2005/8/layout/radial4"/>
    <dgm:cxn modelId="{48A9E90A-966F-4D27-876C-4E71E6DE55C5}" type="presOf" srcId="{0FB0C2E5-AD3A-4573-A284-FAC09CBF58D3}" destId="{BAA0731B-CE9F-4120-BA09-F1FCFA516DF7}" srcOrd="0" destOrd="0" presId="urn:microsoft.com/office/officeart/2005/8/layout/radial4"/>
    <dgm:cxn modelId="{80F0DA2F-DC26-4B60-BEF5-D8E7B747F0A2}" srcId="{68392780-B398-448A-9542-0DA6527B2D3A}" destId="{19446F84-DD10-40A7-AB94-28444E73C1AA}" srcOrd="1" destOrd="0" parTransId="{4C23FE89-EA54-4E50-8DF1-A1DA407E0570}" sibTransId="{E3B59FB4-5529-41D7-B8FA-95B04580CE6E}"/>
    <dgm:cxn modelId="{8114EE93-CFB8-489E-98BD-A725C92FF8BA}" type="presOf" srcId="{40AD29CE-0CC7-4362-8A5E-94867FE8E47E}" destId="{F542BCA0-3A40-48F6-B488-62B28A433FFB}" srcOrd="0" destOrd="0" presId="urn:microsoft.com/office/officeart/2005/8/layout/radial4"/>
    <dgm:cxn modelId="{B3A9C9BD-5189-444B-8191-3A527B0D9406}" srcId="{40AD29CE-0CC7-4362-8A5E-94867FE8E47E}" destId="{68392780-B398-448A-9542-0DA6527B2D3A}" srcOrd="0" destOrd="0" parTransId="{D714AF52-620B-40E2-B63F-E042FF1EFB3C}" sibTransId="{56D4CAD1-1CDD-4F73-9441-D213341EAC9A}"/>
    <dgm:cxn modelId="{5918FF54-F81C-4211-A28E-754AEE3BE2FC}" type="presOf" srcId="{4C23FE89-EA54-4E50-8DF1-A1DA407E0570}" destId="{80A36E62-948A-4DBE-897E-DF50D4E1D8FF}" srcOrd="0" destOrd="0" presId="urn:microsoft.com/office/officeart/2005/8/layout/radial4"/>
    <dgm:cxn modelId="{6C13ED9A-4350-4115-B488-F606E28DB4D9}" type="presOf" srcId="{214C2C80-FA43-4DCB-8EF1-F7465BBF20CD}" destId="{42DF4E6B-5C1D-443F-B824-FD0CA89E5FB6}" srcOrd="0" destOrd="0" presId="urn:microsoft.com/office/officeart/2005/8/layout/radial4"/>
    <dgm:cxn modelId="{B747D311-C0DE-4D75-8EE1-09C7EB911A03}" srcId="{68392780-B398-448A-9542-0DA6527B2D3A}" destId="{214C2C80-FA43-4DCB-8EF1-F7465BBF20CD}" srcOrd="0" destOrd="0" parTransId="{703156F0-DCCD-4029-8E6A-7C481C51B70D}" sibTransId="{514A6DF0-B9B0-4515-AA28-E8B8DB48F5F7}"/>
    <dgm:cxn modelId="{65822499-C585-4E26-8F19-248771AE4C5D}" type="presParOf" srcId="{F542BCA0-3A40-48F6-B488-62B28A433FFB}" destId="{A0F9BFA2-DA6A-49B8-86B2-0E6E438E1D22}" srcOrd="0" destOrd="0" presId="urn:microsoft.com/office/officeart/2005/8/layout/radial4"/>
    <dgm:cxn modelId="{0370B9F0-4EBC-4ED4-A9F8-36BD7DC52778}" type="presParOf" srcId="{F542BCA0-3A40-48F6-B488-62B28A433FFB}" destId="{F30D68F2-EAC8-47E9-83D9-6FE73F27067A}" srcOrd="1" destOrd="0" presId="urn:microsoft.com/office/officeart/2005/8/layout/radial4"/>
    <dgm:cxn modelId="{D5FED4ED-531D-40C9-B915-1097EC81D316}" type="presParOf" srcId="{F542BCA0-3A40-48F6-B488-62B28A433FFB}" destId="{42DF4E6B-5C1D-443F-B824-FD0CA89E5FB6}" srcOrd="2" destOrd="0" presId="urn:microsoft.com/office/officeart/2005/8/layout/radial4"/>
    <dgm:cxn modelId="{27803C7A-224F-4DBD-B8FF-4A1061E38881}" type="presParOf" srcId="{F542BCA0-3A40-48F6-B488-62B28A433FFB}" destId="{80A36E62-948A-4DBE-897E-DF50D4E1D8FF}" srcOrd="3" destOrd="0" presId="urn:microsoft.com/office/officeart/2005/8/layout/radial4"/>
    <dgm:cxn modelId="{09B2A331-7835-4A2D-8A22-4C8A4704BED2}" type="presParOf" srcId="{F542BCA0-3A40-48F6-B488-62B28A433FFB}" destId="{3E51A403-FB66-406A-9E74-71D4BE091499}" srcOrd="4" destOrd="0" presId="urn:microsoft.com/office/officeart/2005/8/layout/radial4"/>
    <dgm:cxn modelId="{AB7FCB78-B816-4A49-B93E-75EA3A1F187C}" type="presParOf" srcId="{F542BCA0-3A40-48F6-B488-62B28A433FFB}" destId="{BAA0731B-CE9F-4120-BA09-F1FCFA516DF7}" srcOrd="5" destOrd="0" presId="urn:microsoft.com/office/officeart/2005/8/layout/radial4"/>
    <dgm:cxn modelId="{2BBFE1E7-E146-4BFA-AD20-AC848F92BC1C}" type="presParOf" srcId="{F542BCA0-3A40-48F6-B488-62B28A433FFB}" destId="{BCA24912-F823-4B9C-AF11-155A9EEC0FF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FB8DC-5B30-44D6-89CE-C960D98350E9}">
      <dsp:nvSpPr>
        <dsp:cNvPr id="0" name=""/>
        <dsp:cNvSpPr/>
      </dsp:nvSpPr>
      <dsp:spPr>
        <a:xfrm>
          <a:off x="0" y="406904"/>
          <a:ext cx="48245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5C9DC-425D-4535-A7FA-05920AEE3DF6}">
      <dsp:nvSpPr>
        <dsp:cNvPr id="0" name=""/>
        <dsp:cNvSpPr/>
      </dsp:nvSpPr>
      <dsp:spPr>
        <a:xfrm>
          <a:off x="189695" y="194422"/>
          <a:ext cx="3377175" cy="6199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Grêmio estudantil</a:t>
          </a:r>
          <a:endParaRPr lang="pt-BR" sz="2100" kern="1200" dirty="0"/>
        </a:p>
      </dsp:txBody>
      <dsp:txXfrm>
        <a:off x="219957" y="224684"/>
        <a:ext cx="3316651" cy="559396"/>
      </dsp:txXfrm>
    </dsp:sp>
    <dsp:sp modelId="{07880879-F596-44F3-BBA0-0A80136D37CD}">
      <dsp:nvSpPr>
        <dsp:cNvPr id="0" name=""/>
        <dsp:cNvSpPr/>
      </dsp:nvSpPr>
      <dsp:spPr>
        <a:xfrm>
          <a:off x="0" y="1294536"/>
          <a:ext cx="48245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0CC37-309B-417F-BB4D-D9A9455DBCDD}">
      <dsp:nvSpPr>
        <dsp:cNvPr id="0" name=""/>
        <dsp:cNvSpPr/>
      </dsp:nvSpPr>
      <dsp:spPr>
        <a:xfrm>
          <a:off x="241226" y="984575"/>
          <a:ext cx="3377175" cy="6199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Rádio escolar</a:t>
          </a:r>
          <a:endParaRPr lang="pt-BR" sz="2100" kern="1200" dirty="0"/>
        </a:p>
      </dsp:txBody>
      <dsp:txXfrm>
        <a:off x="271488" y="1014837"/>
        <a:ext cx="3316651" cy="559396"/>
      </dsp:txXfrm>
    </dsp:sp>
    <dsp:sp modelId="{554C8911-CBD3-4CF5-AD78-55707D2A9604}">
      <dsp:nvSpPr>
        <dsp:cNvPr id="0" name=""/>
        <dsp:cNvSpPr/>
      </dsp:nvSpPr>
      <dsp:spPr>
        <a:xfrm>
          <a:off x="0" y="2247096"/>
          <a:ext cx="4824536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A220A-7AA5-478D-8372-F4698675DC76}">
      <dsp:nvSpPr>
        <dsp:cNvPr id="0" name=""/>
        <dsp:cNvSpPr/>
      </dsp:nvSpPr>
      <dsp:spPr>
        <a:xfrm>
          <a:off x="241226" y="1937136"/>
          <a:ext cx="3377175" cy="61992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" tIns="0" rIns="12764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Elaboração de um jornal</a:t>
          </a:r>
        </a:p>
      </dsp:txBody>
      <dsp:txXfrm>
        <a:off x="271488" y="1967398"/>
        <a:ext cx="3316651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295E-F171-4CBC-8037-91F1CEA18F5B}" type="datetimeFigureOut">
              <a:rPr lang="pt-BR" smtClean="0"/>
              <a:pPr/>
              <a:t>17/9/2015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5F78-32FA-4E14-96AD-51CF136E0C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br/url?sa=i&amp;rct=j&amp;q=&amp;esrc=s&amp;source=images&amp;cd=&amp;cad=rja&amp;uact=8&amp;ved=0CAcQjRxqFQoTCK2RmPCszccCFUMbkAodqtsCuQ&amp;url=http://wp.ufpel.edu.br/esef/pagina-exemplo/pibid/&amp;ei=CyfhVe3fGcO2wASqt4vICw&amp;psig=AFQjCNEQnnkwl-vrQx3YKsRHUqvnV4bRcQ&amp;ust=1440904968714378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.br/url?sa=i&amp;rct=j&amp;q=&amp;esrc=s&amp;source=images&amp;cd=&amp;cad=rja&amp;uact=8&amp;ved=0CAcQjRxqFQoTCK2RmPCszccCFUMbkAodqtsCuQ&amp;url=http://wp.ufpel.edu.br/esef/pagina-exemplo/pibid/&amp;ei=CyfhVe3fGcO2wASqt4vICw&amp;psig=AFQjCNEQnnkwl-vrQx3YKsRHUqvnV4bRcQ&amp;ust=144090496871437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br/url?sa=i&amp;rct=j&amp;q=&amp;esrc=s&amp;source=images&amp;cd=&amp;cad=rja&amp;uact=8&amp;ved=0CAcQjRxqFQoTCNTunZjLzccCFQkTkAodubgHrQ&amp;url=https://twitter.com/frases_p_freire&amp;ei=1EbhVdS0HImmwAS58Z7oCg&amp;psig=AFQjCNG-1hE3P4EoQPv6bWgIcdQpftOmiA&amp;ust=144091344689642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atic.wixstatic.com/media/0917de_32d645ad640641bdaa10871350da49b8.png_srb_700_2000_75_22_0.50_0.20_0.00_jpg_s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692696"/>
            <a:ext cx="818737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606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Objetivos :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087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Contribuir para o aprimoramento das relações sociais existentes na escola, através de práticas que trabalhem a individualidade de cada um de forma valorizá-las no coletivo.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3488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Estimular o senso de coletividade dos alunos através da comunicação no meio escolar, por meio de ações grupais e interdisciplinar.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123728" y="3861048"/>
          <a:ext cx="482453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3528" y="357301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Como </a:t>
            </a:r>
            <a:r>
              <a:rPr lang="pt-BR" dirty="0" smtClean="0"/>
              <a:t>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62068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Proporcionar a interação da comunidade escolar através das ações;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162880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Incentivar a participação dos alunos na escola em turno inverso;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7544" y="285293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Divulgação de trabalhos e atividades que os alunos realizaram na escola e fora dela.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Estratégias de ação e metodologia</a:t>
            </a:r>
            <a:endParaRPr lang="pt-BR" sz="3200" dirty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Com o intuito de não reforçar a palavra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bullyng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no projeto optamos por trabalhar a</a:t>
            </a:r>
            <a:r>
              <a:rPr lang="pt-BR" sz="2400" dirty="0" smtClean="0">
                <a:latin typeface="Arial Black" pitchFamily="34" charset="0"/>
                <a:cs typeface="Arial" pitchFamily="34" charset="0"/>
              </a:rPr>
              <a:t> coletividade . </a:t>
            </a:r>
          </a:p>
          <a:p>
            <a:endParaRPr lang="pt-BR" sz="2400" dirty="0" smtClean="0">
              <a:latin typeface="Arial Black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 Black" pitchFamily="34" charset="0"/>
                <a:cs typeface="Arial" pitchFamily="34" charset="0"/>
              </a:rPr>
              <a:t>Em três eixos de ações</a:t>
            </a:r>
          </a:p>
          <a:p>
            <a:endParaRPr lang="pt-BR" sz="2400" dirty="0" smtClean="0">
              <a:latin typeface="Arial Black" pitchFamily="34" charset="0"/>
              <a:cs typeface="Arial" pitchFamily="34" charset="0"/>
            </a:endParaRPr>
          </a:p>
          <a:p>
            <a:endParaRPr lang="pt-BR" sz="2400" dirty="0"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1475656" y="2564904"/>
          <a:ext cx="62646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Estratégias de ação e metodologia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800" dirty="0" smtClean="0"/>
              <a:t>Séries atingidas pelo projeto 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Séries finais do ensino fundamental, visando  um comprometimento maior conversou-se também  com as séries iniciais.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029" name="Picture 5" descr="D:\Silvia\Pictures\pibid areal\11659399_481451575356585_1054476991558497416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260649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importância de escutar e considerar a  participação  e dar voz a todos que participam da escola como professores alunos,pais e funcionários.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Silvia\Pictures\pibid areal\11149320_1110337342315524_8202447293403107252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89040"/>
            <a:ext cx="5445843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Silvia\Pictures\pibid areal\10614269_700879829997220_7786267615321955267_n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Silvia\Pictures\pibid areal\A (2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3411325" cy="2558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827584" y="1052736"/>
          <a:ext cx="72728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1886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            RESULTADOS PREVISTOS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Atividades do projeto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8964488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Atividades do projeto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196974"/>
          <a:ext cx="8435280" cy="532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Atividades do projeto</a:t>
            </a: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Avaliação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Será de forma processual;</a:t>
            </a:r>
          </a:p>
          <a:p>
            <a:endParaRPr lang="pt-BR" dirty="0" smtClean="0"/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Como nos diz FREIRE(1997,p38) 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“na prática docente crítica, implicante do pensar certo,envolve o movimento dinâmico,dialético entre o fazer e o pensar sobre o fazer”</a:t>
            </a:r>
            <a:endParaRPr lang="pt-BR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s://scontent-atl3-1.xx.fbcdn.net/hphotos-xfa1/v/t1.0-9/528808_101646749969069_2010975527_n.jpg?oh=f65ade20b9944f82d60060b4091328d8&amp;oe=5682CEB7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http://wp.ufpel.edu.br/pibid/files/2013/02/PI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2149616" cy="1402423"/>
          </a:xfrm>
          <a:prstGeom prst="rect">
            <a:avLst/>
          </a:prstGeom>
          <a:noFill/>
        </p:spPr>
      </p:pic>
      <p:pic>
        <p:nvPicPr>
          <p:cNvPr id="11274" name="Picture 10" descr="http://static.wixstatic.com/media/0917de_6c2959ac074c412486f1b469f1cf5a37.png_srz_p_660_152_75_22_0.50_1.20_0.00_pn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-693738"/>
            <a:ext cx="6286500" cy="1447801"/>
          </a:xfrm>
          <a:prstGeom prst="rect">
            <a:avLst/>
          </a:prstGeom>
          <a:noFill/>
        </p:spPr>
      </p:pic>
      <p:pic>
        <p:nvPicPr>
          <p:cNvPr id="11276" name="Picture 12" descr="http://static.wixstatic.com/media/0917de_6c2959ac074c412486f1b469f1cf5a37.png_srz_p_660_152_75_22_0.50_1.20_0.00_png_sr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" y="-693738"/>
            <a:ext cx="6286500" cy="1447801"/>
          </a:xfrm>
          <a:prstGeom prst="rect">
            <a:avLst/>
          </a:prstGeom>
          <a:noFill/>
        </p:spPr>
      </p:pic>
      <p:pic>
        <p:nvPicPr>
          <p:cNvPr id="11278" name="Picture 14" descr="http://static.wixstatic.com/media/0917de_9cceee2aa3784676afb4d62fabb03c0b.jpg_srb_p_86_67_75_22_0.50_1.20_0.00_jpg_s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76672"/>
            <a:ext cx="1224136" cy="939455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-468560" y="3212976"/>
            <a:ext cx="1015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 Black" pitchFamily="34" charset="0"/>
              </a:rPr>
              <a:t>         </a:t>
            </a:r>
          </a:p>
          <a:p>
            <a:r>
              <a:rPr lang="pt-BR" sz="3200" dirty="0">
                <a:latin typeface="Arial Black" pitchFamily="34" charset="0"/>
              </a:rPr>
              <a:t> </a:t>
            </a:r>
            <a:r>
              <a:rPr lang="pt-BR" sz="3200" dirty="0" smtClean="0">
                <a:latin typeface="Arial Black" pitchFamily="34" charset="0"/>
              </a:rPr>
              <a:t>      </a:t>
            </a:r>
          </a:p>
          <a:p>
            <a:r>
              <a:rPr lang="pt-BR" sz="3200" dirty="0">
                <a:latin typeface="Arial Black" pitchFamily="34" charset="0"/>
              </a:rPr>
              <a:t> </a:t>
            </a:r>
            <a:r>
              <a:rPr lang="pt-BR" sz="3200" dirty="0" smtClean="0">
                <a:latin typeface="Arial Black" pitchFamily="34" charset="0"/>
              </a:rPr>
              <a:t>         </a:t>
            </a:r>
            <a:r>
              <a:rPr lang="pt-BR" sz="4000" dirty="0" smtClean="0">
                <a:latin typeface="Arial Black" pitchFamily="34" charset="0"/>
              </a:rPr>
              <a:t>Escola Estadual de</a:t>
            </a:r>
          </a:p>
          <a:p>
            <a:r>
              <a:rPr lang="pt-BR" sz="4000" dirty="0">
                <a:latin typeface="Arial Black" pitchFamily="34" charset="0"/>
              </a:rPr>
              <a:t> </a:t>
            </a:r>
            <a:r>
              <a:rPr lang="pt-BR" sz="4000" dirty="0" smtClean="0">
                <a:latin typeface="Arial Black" pitchFamily="34" charset="0"/>
              </a:rPr>
              <a:t>                   Ensino Médio Areal</a:t>
            </a:r>
            <a:endParaRPr lang="pt-BR" sz="4000" dirty="0">
              <a:latin typeface="Arial Black" pitchFamily="34" charset="0"/>
            </a:endParaRPr>
          </a:p>
        </p:txBody>
      </p:sp>
      <p:pic>
        <p:nvPicPr>
          <p:cNvPr id="12" name="Picture 4" descr="http://www.minhapos.com.br/data/artigos/images/ufpel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8640"/>
            <a:ext cx="1714999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Cronograma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686800" cy="56886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De junho de 2014 a dezembro de 2014</a:t>
            </a:r>
          </a:p>
          <a:p>
            <a:pPr>
              <a:buFont typeface="Wingdings" pitchFamily="2" charset="2"/>
              <a:buChar char="§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Diagnóstico,reflexões e leituras para a construção do projeto.</a:t>
            </a:r>
          </a:p>
          <a:p>
            <a:pPr>
              <a:buFont typeface="Wingdings" pitchFamily="2" charset="2"/>
              <a:buChar char="§"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  <a:endParaRPr lang="pt-BR" dirty="0"/>
          </a:p>
        </p:txBody>
      </p:sp>
      <p:pic>
        <p:nvPicPr>
          <p:cNvPr id="4098" name="Picture 2" descr="D:\Silvia\Pictures\pibid areal\1508112_1110292508986674_8819323746958514580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279957" cy="3442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71800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44008" y="5157192"/>
            <a:ext cx="4211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Maio de 2015 : início das atividades do jornal;</a:t>
            </a:r>
          </a:p>
        </p:txBody>
      </p:sp>
      <p:pic>
        <p:nvPicPr>
          <p:cNvPr id="5122" name="Picture 2" descr="D:\Silvia\Pictures\pibid areal\11146186_1115675495115042_6697094795669579752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tângulo 4"/>
          <p:cNvSpPr/>
          <p:nvPr/>
        </p:nvSpPr>
        <p:spPr>
          <a:xfrm>
            <a:off x="611560" y="260648"/>
            <a:ext cx="6528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Março / abril : escrita do projeto</a:t>
            </a:r>
            <a:endParaRPr lang="pt-BR" sz="2400" dirty="0"/>
          </a:p>
        </p:txBody>
      </p:sp>
      <p:pic>
        <p:nvPicPr>
          <p:cNvPr id="5123" name="Picture 3" descr="D:\Silvia\Pictures\pibid areal\11403201_1021173414568728_8604415283348912888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5290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Silvia\Pictures\pibid areal\11392981_774493022658880_4688847380461266123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4032448" cy="242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60648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Junho e Julho de 2015 início das atividades do Grêmio Estudantil e da Rádio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D:\Silvia\Pictures\pibid areal\11419728_775986845842831_5387763579697779566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97580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Silvia\Pictures\pibid areal\11401172_775986682509514_4782598755890917778_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0405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D:\Silvia\Pictures\pibid areal\11412306_481451495356593_6711154354211015930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4120" y="3645024"/>
            <a:ext cx="3912096" cy="2934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Cronograma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Agosto: Revisão do projeto e preparação para IV Seminário PIBID.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Setembro,outubro e novembro: aplicação das atividades dos Eixos do projeto e continuação das atividades.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Conversa com os professores e funcionários da escola.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Dezembro: avaliação dos resultados do projeto e escrita reflexiva sobre o mesmo.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Recursos necessários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8600" b="1" dirty="0" smtClean="0"/>
              <a:t>       </a:t>
            </a:r>
            <a:r>
              <a:rPr lang="pt-BR" sz="86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Jornal</a:t>
            </a:r>
            <a:r>
              <a:rPr lang="pt-BR" sz="8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pt-BR" sz="86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9600" dirty="0" smtClean="0"/>
              <a:t>Papel;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Impressora;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Sala;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Computador;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Redatores/as;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Informações pertinentes ou do interesse da comunidade escolar.</a:t>
            </a:r>
          </a:p>
          <a:p>
            <a:pPr>
              <a:buNone/>
            </a:pPr>
            <a:r>
              <a:rPr lang="pt-BR" sz="9600" dirty="0" smtClean="0"/>
              <a:t> </a:t>
            </a:r>
          </a:p>
          <a:p>
            <a:pPr>
              <a:buNone/>
            </a:pPr>
            <a:r>
              <a:rPr lang="pt-BR" sz="86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86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Rádio:</a:t>
            </a:r>
            <a:endParaRPr lang="pt-BR" sz="8600" dirty="0" smtClean="0"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Computador;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Sistema de som;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Microfone;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Mesa de som;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Radialistas;</a:t>
            </a:r>
          </a:p>
          <a:p>
            <a:pPr lvl="0"/>
            <a:r>
              <a:rPr lang="pt-BR" sz="9600" dirty="0" smtClean="0">
                <a:latin typeface="Arial" pitchFamily="34" charset="0"/>
                <a:cs typeface="Arial" pitchFamily="34" charset="0"/>
              </a:rPr>
              <a:t>Sala.</a:t>
            </a:r>
          </a:p>
          <a:p>
            <a:pPr>
              <a:buNone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 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Recursos necessários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764705"/>
            <a:ext cx="8229600" cy="1944216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   </a:t>
            </a: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Grêmio Estudantil:</a:t>
            </a:r>
            <a:endParaRPr lang="pt-BR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Sala de reuniões;</a:t>
            </a:r>
          </a:p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Murais informativos</a:t>
            </a:r>
            <a:r>
              <a:rPr lang="pt-BR" dirty="0" smtClean="0"/>
              <a:t>.</a:t>
            </a:r>
          </a:p>
          <a:p>
            <a:pPr lvl="0"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99792" y="285293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Resultados previstos</a:t>
            </a:r>
            <a:endParaRPr lang="pt-BR" sz="24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1520" y="2164225"/>
            <a:ext cx="889248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Grêmio Estudantil: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Envolvimento de alunos, de todos os turnos da escola, na criação do Grêmio e Regimento do mesmo;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Elaboração do Regimento do Grêmio Estudantil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pt-BR" sz="27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Resultados previstos</a:t>
            </a:r>
            <a:r>
              <a:rPr lang="pt-BR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pt-BR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661248"/>
          </a:xfrm>
        </p:spPr>
        <p:txBody>
          <a:bodyPr>
            <a:normAutofit fontScale="55000" lnSpcReduction="20000"/>
          </a:bodyPr>
          <a:lstStyle/>
          <a:p>
            <a:endParaRPr lang="pt-BR" sz="960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59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Rádio da Escola:</a:t>
            </a:r>
            <a:endParaRPr lang="pt-BR" sz="5900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sz="7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4400" dirty="0" smtClean="0">
                <a:latin typeface="Arial" pitchFamily="34" charset="0"/>
                <a:cs typeface="Arial" pitchFamily="34" charset="0"/>
              </a:rPr>
              <a:t>Realização de Parceria entre o Projeto da Escola e o Projeto </a:t>
            </a:r>
          </a:p>
          <a:p>
            <a:pPr lvl="0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“Rádio escolar e educação popular: difusão de     </a:t>
            </a:r>
          </a:p>
          <a:p>
            <a:pPr lvl="0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 saberes e práticas em ações educativas” da </a:t>
            </a:r>
          </a:p>
          <a:p>
            <a:pPr lvl="0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  Universidade Federal de Pelotas;</a:t>
            </a:r>
          </a:p>
          <a:p>
            <a:pPr lvl="0"/>
            <a:endParaRPr lang="pt-BR" sz="4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4400" dirty="0" smtClean="0">
                <a:latin typeface="Arial" pitchFamily="34" charset="0"/>
                <a:cs typeface="Arial" pitchFamily="34" charset="0"/>
              </a:rPr>
              <a:t>Apoio da Direção da Escola através do fornecimento de uma sala e materiais, como mesa de som e caixas amplificadoras.</a:t>
            </a:r>
          </a:p>
          <a:p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6064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 grupo de PIBIDIANOS: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Maior interação entre a Escola e os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pibidianos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Maior interação entre alunos da Escola e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pibidianos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Compreensão, na prática, do que é um trabalho em um grupo interdisciplinar;</a:t>
            </a:r>
          </a:p>
          <a:p>
            <a:pPr lvl="0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dirty="0" smtClean="0">
                <a:latin typeface="Arial" pitchFamily="34" charset="0"/>
                <a:cs typeface="Arial" pitchFamily="34" charset="0"/>
              </a:rPr>
              <a:t>Compreensão do funcionamento da escola e sua organização.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3" name="Picture 2" descr="http://wp.ufpel.edu.br/pibid/files/2013/02/PI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1128" y="332656"/>
            <a:ext cx="198671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Silvia\Pictures\pibid areal\11146186_1115675495115042_6697094795669579752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2666"/>
            <a:ext cx="7560840" cy="567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Nosso grupo PIBID </a:t>
            </a:r>
          </a:p>
          <a:p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Escola Estadual de Ensino Médio Areal</a:t>
            </a:r>
            <a:endParaRPr lang="pt-BR" sz="2400" b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55776" y="1426222"/>
            <a:ext cx="6300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Coordenadora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Flávia 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Marchi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Nascimento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9938" name="Picture 2" descr="D:\Silvia\Pictures\pibid areal\11800500_652197931548249_3765573322506684788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1524000" cy="1524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4572000" y="2872680"/>
            <a:ext cx="32403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Supervisores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Maria de Fátima Moreira;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pt-BR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Zilda Mara Ferraz Mendes;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Sinval Farina.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4" descr="D:\Silvia\Pictures\pibid areal\10632576_366841283483430_6638897997553804438_n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365104"/>
            <a:ext cx="1524000" cy="1524000"/>
          </a:xfrm>
          <a:prstGeom prst="rect">
            <a:avLst/>
          </a:prstGeom>
          <a:noFill/>
        </p:spPr>
      </p:pic>
      <p:pic>
        <p:nvPicPr>
          <p:cNvPr id="39941" name="Picture 5" descr="D:\Silvia\Pictures\pibid areal\1512498_625418994187236_376001500_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08920"/>
            <a:ext cx="1368152" cy="1368152"/>
          </a:xfrm>
          <a:prstGeom prst="rect">
            <a:avLst/>
          </a:prstGeom>
          <a:noFill/>
        </p:spPr>
      </p:pic>
      <p:pic>
        <p:nvPicPr>
          <p:cNvPr id="39944" name="Picture 8" descr="D:\Silvia\Pictures\pibid areal\10868010_922962664420586_7801523533023025174_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708920"/>
            <a:ext cx="1224136" cy="137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minhapos.com.br/data/artigos/images/ufp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584176" cy="1596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http://wp.ufpel.edu.br/pibid/files/2013/02/PI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2656"/>
            <a:ext cx="2016224" cy="131539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67544" y="184482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                                 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UNIVERSIDADE FEDERAL DE PELOTAS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PIBID- UFPEL</a:t>
            </a:r>
          </a:p>
          <a:p>
            <a:pPr algn="just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PROJETO INTERDISCIPLINAR 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ESCOLA ESTADUAL DE ENSINO MÉDIO AREAL</a:t>
            </a:r>
          </a:p>
          <a:p>
            <a:pPr algn="ctr"/>
            <a:endParaRPr lang="pt-B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COLETIVIDADE NA ESCOLA AREAL</a:t>
            </a:r>
          </a:p>
          <a:p>
            <a:pPr algn="ctr"/>
            <a:endParaRPr lang="pt-B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Coordenadora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Profª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Flávia </a:t>
            </a:r>
            <a:r>
              <a:rPr lang="pt-B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Marchi</a:t>
            </a:r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Nascimento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1960059_705568872921451_278367769725440733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6212952" cy="299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3" descr="11899981_705568842921454_2786616222997852878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643769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pPr lvl="0"/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Acadêmicos: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Andréia Cristina de Souza Lang – Licenciatura em Música</a:t>
            </a:r>
          </a:p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Andrieli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Paula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Frana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– Licenciatura em História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Ariane Dias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Puccinelli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– Licenciatura em Educação Física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Daniele Galvão Mathias - Licenciatura em Matemática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Ericsson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Amorin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Araújo – Licenciatura em Artes Visuais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Fernanda do Amaral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Burkert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– Licenciatura em Geografia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Gisele Severo Gonçalves – Licenciatura em Educação Física</a:t>
            </a:r>
          </a:p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Jainne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Cristina Paes Ladeira – Licenciatura em Dança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Janine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Ott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Lopes – Licenciatura em Dança</a:t>
            </a:r>
          </a:p>
          <a:p>
            <a:pPr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Acadêmicos: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Josiane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Silva Rita – Licenciatura em Matemática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Leonardo Corrêa de Pinho – Licenciatura em Música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Lucas da Silva Serpa – Licenciatura em Geografia</a:t>
            </a:r>
          </a:p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Luziane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Farias Nunes – Licenciatura em Geografia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Mariana Teixeira da Silva – Licenciatura em Educação Física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Pedro Henrique Jordão – Licenciatura em História</a:t>
            </a:r>
          </a:p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Raphaela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Alt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Müller – Licenciatura em Biologia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Sílvia Regina da Cunha Nunes – Licenciatura em Artes Visuais</a:t>
            </a:r>
          </a:p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Uidis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Roger Evangelista – Licenciatura em Artes Visuais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Vinicius de Oliveira Ângelo – Licenciatura em Educação Física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Vinicius Guadalupe Barcelos Oliveira – Licenciatura em Educação Física</a:t>
            </a:r>
          </a:p>
          <a:p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Vithória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de Oliveira Braga – Licenciatura em Música</a:t>
            </a:r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28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Referências bibliográficas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>
            <a:normAutofit lnSpcReduction="10000"/>
          </a:bodyPr>
          <a:lstStyle/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FREIRE, Paulo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. A Pedagogia do Oprimido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 39 ed. São Paulo: Paz e Terra, 2004.</a:t>
            </a:r>
          </a:p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______.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A Pedagogia da Autonomia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Saberes Necessários à Prática Educativa. 49 ed. Rio de Janeiro: Paz e Terra, 2014.</a:t>
            </a:r>
          </a:p>
          <a:p>
            <a:pPr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latin typeface="Arial" pitchFamily="34" charset="0"/>
                <a:cs typeface="Arial" pitchFamily="34" charset="0"/>
              </a:rPr>
              <a:t>ADRIANO SEVERO,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Calbo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et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al.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na escola: comportamento agressivo, 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vitimização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e conduta pró-social entre pares.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 Contextos </a:t>
            </a:r>
            <a:r>
              <a:rPr lang="pt-BR" sz="2200" b="1" dirty="0" err="1" smtClean="0">
                <a:latin typeface="Arial" pitchFamily="34" charset="0"/>
                <a:cs typeface="Arial" pitchFamily="34" charset="0"/>
              </a:rPr>
              <a:t>Clínic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  São Leopoldo , v.2, n.2, dez.  2009. Disponível em &lt;http://pepsic.bvsalud.org/scielo.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?script=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sci_arttext&amp;pid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=S198334822009000200001&amp;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lng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pt&amp;nrm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pt-BR" sz="22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&gt;. acessos em  25  ago.  2015.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Black" pitchFamily="34" charset="0"/>
              </a:rPr>
              <a:t>PROJETO  COLETIVIDADE NA </a:t>
            </a:r>
          </a:p>
          <a:p>
            <a:r>
              <a:rPr lang="pt-BR" sz="2800" dirty="0" smtClean="0">
                <a:latin typeface="Arial Black" pitchFamily="34" charset="0"/>
              </a:rPr>
              <a:t>ESCOLA AREAL</a:t>
            </a:r>
            <a:endParaRPr lang="pt-BR" sz="2800" dirty="0"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2780928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¨ Saber ensinar não é transferir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conhecimento,mas criar as 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ossibilidades para a sua própria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produção ou a sua construção ¨.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( FREIRE ,1996 p.25)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pbs.twimg.com/profile_images/1180744833/paulo-freire_1__400x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808312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60648"/>
            <a:ext cx="7992888" cy="486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Apresentação e descrição : 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nvestigação a partir do diagnóstico da escola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Intervenções pautadas  nos ensinamentos 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aulo Freire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construção do projeto busca respeitar os saberes socialmente construídos na prática comunitária e os potencializando a favor do ensino para formação de cidadãos críticos.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179512" y="980728"/>
            <a:ext cx="576064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179512" y="2276872"/>
            <a:ext cx="576064" cy="648072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179512" y="3501008"/>
            <a:ext cx="504056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251520" y="5373216"/>
            <a:ext cx="504056" cy="576064"/>
          </a:xfrm>
          <a:prstGeom prst="rightArrow">
            <a:avLst/>
          </a:prstGeom>
          <a:solidFill>
            <a:schemeClr val="tx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27584" y="544522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Escolha do tema “ COLETIVIDADE “ 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scontent-atl3-1.xx.fbcdn.net/hphotos-xfa1/v/t1.0-9/528808_101646749969069_2010975527_n.jpg?oh=f65ade20b9944f82d60060b4091328d8&amp;oe=5682CEB7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 bwMode="auto">
          <a:xfrm>
            <a:off x="323528" y="476672"/>
            <a:ext cx="8424936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755576" y="1052736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pt-BR" sz="4400" b="1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latin typeface="Arial Black" pitchFamily="34" charset="0"/>
                <a:cs typeface="Arial" pitchFamily="34" charset="0"/>
              </a:rPr>
              <a:t>Diagnóstico</a:t>
            </a:r>
            <a:endParaRPr lang="pt-BR" sz="4400" b="1" dirty="0">
              <a:ln>
                <a:solidFill>
                  <a:schemeClr val="bg2">
                    <a:lumMod val="75000"/>
                  </a:schemeClr>
                </a:solidFill>
              </a:ln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Seta para a direita 3"/>
          <p:cNvSpPr/>
          <p:nvPr/>
        </p:nvSpPr>
        <p:spPr>
          <a:xfrm>
            <a:off x="611560" y="2204864"/>
            <a:ext cx="504056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22048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Realidade escolar marcada pelo preconceito e intolerância.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31640" y="335699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Prática de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611560" y="3356992"/>
            <a:ext cx="504056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611560" y="4149080"/>
            <a:ext cx="504056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15616" y="41490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Deficiência social em evoluir como cidadão</a:t>
            </a:r>
            <a:r>
              <a:rPr lang="pt-BR" sz="2400" b="1" dirty="0" smtClean="0"/>
              <a:t>.</a:t>
            </a:r>
            <a:endParaRPr lang="pt-BR" sz="2400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611560" y="5085184"/>
            <a:ext cx="504056" cy="43204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331640" y="50851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Falta de respostas satisfatória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404664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Justificativa</a:t>
            </a:r>
            <a:endParaRPr lang="pt-BR" sz="2800" dirty="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052736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Realização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diagnóstico feito  pelos PIBIDIANOS juntamente com os professores supervisores da escola e coordenadora, no turno da tarde na escola.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5517232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Entrevistas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realizadas com estudantes da escola.</a:t>
            </a:r>
          </a:p>
        </p:txBody>
      </p:sp>
      <p:pic>
        <p:nvPicPr>
          <p:cNvPr id="3074" name="Picture 2" descr="D:\Silvia\Pictures\pibid areal\11899981_705568842921454_2786616222997852878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736525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Silvia\Pictures\pibid areal\A (2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2492896"/>
            <a:ext cx="3679957" cy="275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0648"/>
            <a:ext cx="882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Identificação e relatos de alunos sobre a violência verbal e física em algumas turmas.</a:t>
            </a: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Falta de solução á relatos de situações com as quais não estão sendo satisfatoriamente solucionadas com os alunos.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3528" y="3645024"/>
            <a:ext cx="86409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  Fenômeno </a:t>
            </a:r>
            <a:r>
              <a:rPr lang="pt-BR" sz="2800" i="1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é consequência nas relações sociais da escola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tema</a:t>
            </a:r>
            <a:r>
              <a:rPr lang="pt-BR" sz="2400" b="1" i="1" dirty="0" smtClean="0">
                <a:latin typeface="Arial" pitchFamily="34" charset="0"/>
                <a:cs typeface="Arial" pitchFamily="34" charset="0"/>
              </a:rPr>
              <a:t> COLETIVIDADE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é o foco do projeto.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edondar Retângulo em um Canto Diagonal 3"/>
          <p:cNvSpPr/>
          <p:nvPr/>
        </p:nvSpPr>
        <p:spPr>
          <a:xfrm>
            <a:off x="323528" y="2420888"/>
            <a:ext cx="8280920" cy="309634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55576" y="7647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Paulo Freire </a:t>
            </a:r>
          </a:p>
          <a:p>
            <a:r>
              <a:rPr lang="pt-BR" sz="32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                   como suporte teórico.</a:t>
            </a:r>
            <a:endParaRPr lang="pt-BR" sz="3200" dirty="0">
              <a:solidFill>
                <a:schemeClr val="bg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2996952"/>
            <a:ext cx="7920880" cy="201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latin typeface="Arial" pitchFamily="34" charset="0"/>
                <a:cs typeface="Arial" pitchFamily="34" charset="0"/>
              </a:rPr>
              <a:t>“A abordagem da prática educativa como forma de construção de uma educação que busque a liberdade de expressão, o diálogo, a reflexão, a fim de proporcionar práticas que levem a satisfação e o interesse no ato de aprender” .</a:t>
            </a:r>
            <a:endParaRPr lang="pt-BR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1070</Words>
  <Application>Microsoft Office PowerPoint</Application>
  <PresentationFormat>Apresentação na tela (4:3)</PresentationFormat>
  <Paragraphs>257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Estratégias de ação e metodologia</vt:lpstr>
      <vt:lpstr>Estratégias de ação e metodologia</vt:lpstr>
      <vt:lpstr>Slide 14</vt:lpstr>
      <vt:lpstr>Slide 15</vt:lpstr>
      <vt:lpstr>Atividades do projeto</vt:lpstr>
      <vt:lpstr>Atividades do projeto</vt:lpstr>
      <vt:lpstr>Atividades do projeto</vt:lpstr>
      <vt:lpstr>Avaliação</vt:lpstr>
      <vt:lpstr>Cronograma</vt:lpstr>
      <vt:lpstr>Slide 21</vt:lpstr>
      <vt:lpstr>Slide 22</vt:lpstr>
      <vt:lpstr>Cronograma</vt:lpstr>
      <vt:lpstr>Recursos necessários</vt:lpstr>
      <vt:lpstr>Recursos necessários</vt:lpstr>
      <vt:lpstr>Resultados previstos </vt:lpstr>
      <vt:lpstr>Slide 27</vt:lpstr>
      <vt:lpstr>Slide 28</vt:lpstr>
      <vt:lpstr>Slide 29</vt:lpstr>
      <vt:lpstr>Slide 30</vt:lpstr>
      <vt:lpstr> Acadêmicos: </vt:lpstr>
      <vt:lpstr>Acadêmicos: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Silvia</dc:creator>
  <cp:lastModifiedBy>xxx</cp:lastModifiedBy>
  <cp:revision>81</cp:revision>
  <dcterms:created xsi:type="dcterms:W3CDTF">2015-08-29T03:05:33Z</dcterms:created>
  <dcterms:modified xsi:type="dcterms:W3CDTF">2015-09-17T16:46:56Z</dcterms:modified>
</cp:coreProperties>
</file>